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0" r:id="rId2"/>
  </p:sldMasterIdLst>
  <p:notesMasterIdLst>
    <p:notesMasterId r:id="rId30"/>
  </p:notesMasterIdLst>
  <p:sldIdLst>
    <p:sldId id="258" r:id="rId3"/>
    <p:sldId id="311" r:id="rId4"/>
    <p:sldId id="312" r:id="rId5"/>
    <p:sldId id="313" r:id="rId6"/>
    <p:sldId id="314" r:id="rId7"/>
    <p:sldId id="315" r:id="rId8"/>
    <p:sldId id="316" r:id="rId9"/>
    <p:sldId id="317" r:id="rId10"/>
    <p:sldId id="318" r:id="rId11"/>
    <p:sldId id="268" r:id="rId12"/>
    <p:sldId id="299" r:id="rId13"/>
    <p:sldId id="289" r:id="rId14"/>
    <p:sldId id="308" r:id="rId15"/>
    <p:sldId id="294" r:id="rId16"/>
    <p:sldId id="293" r:id="rId17"/>
    <p:sldId id="304" r:id="rId18"/>
    <p:sldId id="309" r:id="rId19"/>
    <p:sldId id="275" r:id="rId20"/>
    <p:sldId id="303" r:id="rId21"/>
    <p:sldId id="295" r:id="rId22"/>
    <p:sldId id="305" r:id="rId23"/>
    <p:sldId id="290" r:id="rId24"/>
    <p:sldId id="292" r:id="rId25"/>
    <p:sldId id="306" r:id="rId26"/>
    <p:sldId id="291" r:id="rId27"/>
    <p:sldId id="301" r:id="rId28"/>
    <p:sldId id="287"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ylis, Katherine R" initials="BKR" lastIdx="5" clrIdx="0">
    <p:extLst>
      <p:ext uri="{19B8F6BF-5375-455C-9EA6-DF929625EA0E}">
        <p15:presenceInfo xmlns:p15="http://schemas.microsoft.com/office/powerpoint/2012/main" userId="S-1-5-21-2509641344-1052565914-3260824488-5021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294B"/>
    <a:srgbClr val="D26322"/>
    <a:srgbClr val="5E6367"/>
    <a:srgbClr val="E84A27"/>
    <a:srgbClr val="A7A9AC"/>
    <a:srgbClr val="DE5A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63" autoAdjust="0"/>
    <p:restoredTop sz="85321" autoAdjust="0"/>
  </p:normalViewPr>
  <p:slideViewPr>
    <p:cSldViewPr snapToGrid="0" snapToObjects="1">
      <p:cViewPr varScale="1">
        <p:scale>
          <a:sx n="96" d="100"/>
          <a:sy n="96" d="100"/>
        </p:scale>
        <p:origin x="406" y="3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14BBE3-6197-AD45-9F94-2D0443BD71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807259B-1CE8-0D48-97C9-3C7133427390}">
      <dgm:prSet phldrT="[Text]" custT="1"/>
      <dgm:spPr/>
      <dgm:t>
        <a:bodyPr/>
        <a:lstStyle/>
        <a:p>
          <a:r>
            <a:rPr lang="en-US" sz="1200" dirty="0">
              <a:latin typeface="Calibri" panose="020F0502020204030204" pitchFamily="34" charset="0"/>
              <a:cs typeface="Calibri" panose="020F0502020204030204" pitchFamily="34" charset="0"/>
            </a:rPr>
            <a:t>HH Survey </a:t>
          </a:r>
        </a:p>
      </dgm:t>
    </dgm:pt>
    <dgm:pt modelId="{4ACD37A3-6CC3-F344-85D7-6CA3A3397C93}" type="parTrans" cxnId="{29E1A530-92CB-3C43-87C4-B137A139BEF3}">
      <dgm:prSet/>
      <dgm:spPr/>
      <dgm:t>
        <a:bodyPr/>
        <a:lstStyle/>
        <a:p>
          <a:endParaRPr lang="en-US"/>
        </a:p>
      </dgm:t>
    </dgm:pt>
    <dgm:pt modelId="{44C2484C-8459-B742-91DE-5AEA30DCDF53}" type="sibTrans" cxnId="{29E1A530-92CB-3C43-87C4-B137A139BEF3}">
      <dgm:prSet/>
      <dgm:spPr/>
      <dgm:t>
        <a:bodyPr/>
        <a:lstStyle/>
        <a:p>
          <a:endParaRPr lang="en-US" sz="1200"/>
        </a:p>
      </dgm:t>
    </dgm:pt>
    <dgm:pt modelId="{C2B79807-AD9C-A640-822B-71F44019BC5D}">
      <dgm:prSet phldrT="[Text]" custT="1"/>
      <dgm:spPr/>
      <dgm:t>
        <a:bodyPr/>
        <a:lstStyle/>
        <a:p>
          <a:r>
            <a:rPr lang="en-US" sz="1200" dirty="0">
              <a:latin typeface="Calibri" panose="020F0502020204030204" pitchFamily="34" charset="0"/>
              <a:cs typeface="Calibri" panose="020F0502020204030204" pitchFamily="34" charset="0"/>
            </a:rPr>
            <a:t>Processing</a:t>
          </a:r>
        </a:p>
        <a:p>
          <a:r>
            <a:rPr lang="en-US" sz="1200" dirty="0">
              <a:latin typeface="Calibri" panose="020F0502020204030204" pitchFamily="34" charset="0"/>
              <a:cs typeface="Calibri" panose="020F0502020204030204" pitchFamily="34" charset="0"/>
            </a:rPr>
            <a:t>Matching</a:t>
          </a:r>
        </a:p>
        <a:p>
          <a:r>
            <a:rPr lang="en-US" sz="1200" dirty="0">
              <a:latin typeface="Calibri" panose="020F0502020204030204" pitchFamily="34" charset="0"/>
              <a:cs typeface="Calibri" panose="020F0502020204030204" pitchFamily="34" charset="0"/>
            </a:rPr>
            <a:t>Transforming</a:t>
          </a:r>
        </a:p>
      </dgm:t>
    </dgm:pt>
    <dgm:pt modelId="{D5A0C3C5-19AD-4A42-AA83-E07554D82543}" type="parTrans" cxnId="{30D781AB-CCE4-DC45-98B1-1FA8AEB66744}">
      <dgm:prSet/>
      <dgm:spPr/>
      <dgm:t>
        <a:bodyPr/>
        <a:lstStyle/>
        <a:p>
          <a:endParaRPr lang="en-US"/>
        </a:p>
      </dgm:t>
    </dgm:pt>
    <dgm:pt modelId="{C5254DF2-75F5-9B4F-A598-0E5AF4EEEA13}" type="sibTrans" cxnId="{30D781AB-CCE4-DC45-98B1-1FA8AEB66744}">
      <dgm:prSet/>
      <dgm:spPr/>
      <dgm:t>
        <a:bodyPr/>
        <a:lstStyle/>
        <a:p>
          <a:endParaRPr lang="en-US" sz="1200"/>
        </a:p>
      </dgm:t>
    </dgm:pt>
    <dgm:pt modelId="{DE476F8A-2264-F94A-86CB-204B905BA7AD}">
      <dgm:prSet phldrT="[Text]" custT="1"/>
      <dgm:spPr/>
      <dgm:t>
        <a:bodyPr/>
        <a:lstStyle/>
        <a:p>
          <a:r>
            <a:rPr lang="en-US" sz="1200" dirty="0">
              <a:latin typeface="Calibri" panose="020F0502020204030204" pitchFamily="34" charset="0"/>
              <a:cs typeface="Calibri" panose="020F0502020204030204" pitchFamily="34" charset="0"/>
            </a:rPr>
            <a:t>Error </a:t>
          </a:r>
        </a:p>
        <a:p>
          <a:r>
            <a:rPr lang="en-US" altLang="zh-CN" sz="1200" dirty="0">
              <a:latin typeface="Calibri" panose="020F0502020204030204" pitchFamily="34" charset="0"/>
              <a:cs typeface="Calibri" panose="020F0502020204030204" pitchFamily="34" charset="0"/>
            </a:rPr>
            <a:t>A</a:t>
          </a:r>
          <a:r>
            <a:rPr lang="en-US" sz="1200" dirty="0">
              <a:latin typeface="Calibri" panose="020F0502020204030204" pitchFamily="34" charset="0"/>
              <a:cs typeface="Calibri" panose="020F0502020204030204" pitchFamily="34" charset="0"/>
            </a:rPr>
            <a:t>nalysis</a:t>
          </a:r>
        </a:p>
      </dgm:t>
    </dgm:pt>
    <dgm:pt modelId="{457843F3-A0D8-504C-BFAC-3BBAAD8F6551}" type="parTrans" cxnId="{AE84A3A7-E8AF-4141-BC99-D1295FE501F3}">
      <dgm:prSet/>
      <dgm:spPr/>
      <dgm:t>
        <a:bodyPr/>
        <a:lstStyle/>
        <a:p>
          <a:endParaRPr lang="en-US"/>
        </a:p>
      </dgm:t>
    </dgm:pt>
    <dgm:pt modelId="{DF5BB4BD-8FC7-6A4E-B2AE-E7A8D170050B}" type="sibTrans" cxnId="{AE84A3A7-E8AF-4141-BC99-D1295FE501F3}">
      <dgm:prSet/>
      <dgm:spPr/>
      <dgm:t>
        <a:bodyPr/>
        <a:lstStyle/>
        <a:p>
          <a:endParaRPr lang="en-US" sz="1200"/>
        </a:p>
      </dgm:t>
    </dgm:pt>
    <dgm:pt modelId="{818B5362-028F-BE4D-AEFD-D9660CAC89E6}">
      <dgm:prSet phldrT="[Text]" custT="1"/>
      <dgm:spPr/>
      <dgm:t>
        <a:bodyPr/>
        <a:lstStyle/>
        <a:p>
          <a:r>
            <a:rPr lang="en-US" sz="1200" dirty="0">
              <a:latin typeface="Calibri" panose="020F0502020204030204" pitchFamily="34" charset="0"/>
              <a:cs typeface="Calibri" panose="020F0502020204030204" pitchFamily="34" charset="0"/>
            </a:rPr>
            <a:t>Model Tuning</a:t>
          </a:r>
        </a:p>
      </dgm:t>
    </dgm:pt>
    <dgm:pt modelId="{3CA52294-F647-A242-A440-B6E5B541DDF6}" type="parTrans" cxnId="{3FFFC744-6615-D140-9805-6A374334112E}">
      <dgm:prSet/>
      <dgm:spPr/>
      <dgm:t>
        <a:bodyPr/>
        <a:lstStyle/>
        <a:p>
          <a:endParaRPr lang="en-US"/>
        </a:p>
      </dgm:t>
    </dgm:pt>
    <dgm:pt modelId="{7224AD0E-449E-5341-8C50-6BDAF086558C}" type="sibTrans" cxnId="{3FFFC744-6615-D140-9805-6A374334112E}">
      <dgm:prSet/>
      <dgm:spPr/>
      <dgm:t>
        <a:bodyPr/>
        <a:lstStyle/>
        <a:p>
          <a:endParaRPr lang="en-US" sz="1200"/>
        </a:p>
      </dgm:t>
    </dgm:pt>
    <dgm:pt modelId="{757349AB-E2C4-5C49-8205-CEEAA18C288A}">
      <dgm:prSet phldrT="[Text]" custT="1"/>
      <dgm:spPr/>
      <dgm:t>
        <a:bodyPr/>
        <a:lstStyle/>
        <a:p>
          <a:r>
            <a:rPr lang="en-US" sz="1200" dirty="0">
              <a:latin typeface="Calibri" panose="020F0502020204030204" pitchFamily="34" charset="0"/>
              <a:cs typeface="Calibri" panose="020F0502020204030204" pitchFamily="34" charset="0"/>
            </a:rPr>
            <a:t>Model </a:t>
          </a:r>
        </a:p>
        <a:p>
          <a:r>
            <a:rPr lang="en-US" sz="1200" dirty="0">
              <a:latin typeface="Calibri" panose="020F0502020204030204" pitchFamily="34" charset="0"/>
              <a:cs typeface="Calibri" panose="020F0502020204030204" pitchFamily="34" charset="0"/>
            </a:rPr>
            <a:t>Deploy</a:t>
          </a:r>
          <a:r>
            <a:rPr lang="zh-CN" altLang="en-US" sz="1200" dirty="0">
              <a:latin typeface="Calibri" panose="020F0502020204030204" pitchFamily="34" charset="0"/>
              <a:cs typeface="Calibri" panose="020F0502020204030204" pitchFamily="34" charset="0"/>
            </a:rPr>
            <a:t> </a:t>
          </a:r>
          <a:r>
            <a:rPr lang="en-US" altLang="zh-CN" sz="1200" dirty="0">
              <a:latin typeface="Calibri" panose="020F0502020204030204" pitchFamily="34" charset="0"/>
              <a:cs typeface="Calibri" panose="020F0502020204030204" pitchFamily="34" charset="0"/>
            </a:rPr>
            <a:t>&amp;</a:t>
          </a:r>
          <a:r>
            <a:rPr lang="zh-CN" altLang="en-US" sz="1200" dirty="0">
              <a:latin typeface="Calibri" panose="020F0502020204030204" pitchFamily="34" charset="0"/>
              <a:cs typeface="Calibri" panose="020F0502020204030204" pitchFamily="34" charset="0"/>
            </a:rPr>
            <a:t> </a:t>
          </a:r>
          <a:r>
            <a:rPr lang="en-US" altLang="zh-CN" sz="1200" dirty="0">
              <a:latin typeface="Calibri" panose="020F0502020204030204" pitchFamily="34" charset="0"/>
              <a:cs typeface="Calibri" panose="020F0502020204030204" pitchFamily="34" charset="0"/>
            </a:rPr>
            <a:t>Update</a:t>
          </a:r>
          <a:endParaRPr lang="en-US" sz="1200" dirty="0">
            <a:latin typeface="Calibri" panose="020F0502020204030204" pitchFamily="34" charset="0"/>
            <a:cs typeface="Calibri" panose="020F0502020204030204" pitchFamily="34" charset="0"/>
          </a:endParaRPr>
        </a:p>
      </dgm:t>
    </dgm:pt>
    <dgm:pt modelId="{A5496881-9A59-A743-83D8-CDAB4ED15A08}" type="parTrans" cxnId="{2A668D74-B285-C24A-9B3F-B99E0744A3AD}">
      <dgm:prSet/>
      <dgm:spPr/>
      <dgm:t>
        <a:bodyPr/>
        <a:lstStyle/>
        <a:p>
          <a:endParaRPr lang="en-US"/>
        </a:p>
      </dgm:t>
    </dgm:pt>
    <dgm:pt modelId="{A47D2432-C966-8E45-AA66-564D06B31B40}" type="sibTrans" cxnId="{2A668D74-B285-C24A-9B3F-B99E0744A3AD}">
      <dgm:prSet/>
      <dgm:spPr/>
      <dgm:t>
        <a:bodyPr/>
        <a:lstStyle/>
        <a:p>
          <a:endParaRPr lang="en-US" sz="1200" baseline="0">
            <a:latin typeface="Calibri" panose="020F0502020204030204" pitchFamily="34" charset="0"/>
          </a:endParaRPr>
        </a:p>
      </dgm:t>
    </dgm:pt>
    <dgm:pt modelId="{BC7AC259-E957-CF4B-A4FF-151DBF237D69}">
      <dgm:prSet custT="1"/>
      <dgm:spPr/>
      <dgm:t>
        <a:bodyPr/>
        <a:lstStyle/>
        <a:p>
          <a:r>
            <a:rPr lang="en-US" sz="1200" dirty="0">
              <a:latin typeface="Calibri" panose="020F0502020204030204" pitchFamily="34" charset="0"/>
              <a:cs typeface="Calibri" panose="020F0502020204030204" pitchFamily="34" charset="0"/>
            </a:rPr>
            <a:t>Weather</a:t>
          </a:r>
        </a:p>
        <a:p>
          <a:r>
            <a:rPr lang="en-US" sz="1200" dirty="0">
              <a:latin typeface="Calibri" panose="020F0502020204030204" pitchFamily="34" charset="0"/>
              <a:cs typeface="Calibri" panose="020F0502020204030204" pitchFamily="34" charset="0"/>
            </a:rPr>
            <a:t>Price</a:t>
          </a:r>
        </a:p>
        <a:p>
          <a:r>
            <a:rPr lang="en-US" sz="1200" dirty="0">
              <a:latin typeface="Calibri" panose="020F0502020204030204" pitchFamily="34" charset="0"/>
              <a:cs typeface="Calibri" panose="020F0502020204030204" pitchFamily="34" charset="0"/>
            </a:rPr>
            <a:t>Environmental</a:t>
          </a:r>
        </a:p>
      </dgm:t>
    </dgm:pt>
    <dgm:pt modelId="{9C308ED1-99C6-2446-80D1-7D670603DF84}" type="parTrans" cxnId="{6C8D6E50-21AE-9D42-B716-E2642A4C4AE8}">
      <dgm:prSet/>
      <dgm:spPr/>
      <dgm:t>
        <a:bodyPr/>
        <a:lstStyle/>
        <a:p>
          <a:endParaRPr lang="en-US"/>
        </a:p>
      </dgm:t>
    </dgm:pt>
    <dgm:pt modelId="{EDDDA369-62A7-894D-9372-BEDD23A566FE}" type="sibTrans" cxnId="{6C8D6E50-21AE-9D42-B716-E2642A4C4AE8}">
      <dgm:prSet/>
      <dgm:spPr/>
      <dgm:t>
        <a:bodyPr/>
        <a:lstStyle/>
        <a:p>
          <a:endParaRPr lang="en-US" sz="1200"/>
        </a:p>
      </dgm:t>
    </dgm:pt>
    <dgm:pt modelId="{57665237-44F7-F042-8DBD-9944563119AE}">
      <dgm:prSet phldrT="[Text]" custT="1"/>
      <dgm:spPr/>
      <dgm:t>
        <a:bodyPr/>
        <a:lstStyle/>
        <a:p>
          <a:r>
            <a:rPr lang="en-US" sz="1200" dirty="0">
              <a:latin typeface="Calibri" panose="020F0502020204030204" pitchFamily="34" charset="0"/>
              <a:cs typeface="Calibri" panose="020F0502020204030204" pitchFamily="34" charset="0"/>
            </a:rPr>
            <a:t>ML models</a:t>
          </a:r>
        </a:p>
      </dgm:t>
    </dgm:pt>
    <dgm:pt modelId="{ACCE02D2-46F3-2040-A55B-E7FCA585F956}" type="parTrans" cxnId="{C322C93E-76A1-314C-9066-ED96765E1487}">
      <dgm:prSet/>
      <dgm:spPr/>
      <dgm:t>
        <a:bodyPr/>
        <a:lstStyle/>
        <a:p>
          <a:endParaRPr lang="en-US"/>
        </a:p>
      </dgm:t>
    </dgm:pt>
    <dgm:pt modelId="{D7B92C7E-BD02-D245-AE29-E977A343E3CA}" type="sibTrans" cxnId="{C322C93E-76A1-314C-9066-ED96765E1487}">
      <dgm:prSet/>
      <dgm:spPr/>
      <dgm:t>
        <a:bodyPr/>
        <a:lstStyle/>
        <a:p>
          <a:endParaRPr lang="en-US" sz="1200"/>
        </a:p>
      </dgm:t>
    </dgm:pt>
    <dgm:pt modelId="{3978763B-EFCA-B444-8DE1-A8DB74360321}" type="pres">
      <dgm:prSet presAssocID="{6914BBE3-6197-AD45-9F94-2D0443BD71C2}" presName="cycle" presStyleCnt="0">
        <dgm:presLayoutVars>
          <dgm:dir/>
          <dgm:resizeHandles val="exact"/>
        </dgm:presLayoutVars>
      </dgm:prSet>
      <dgm:spPr/>
      <dgm:t>
        <a:bodyPr/>
        <a:lstStyle/>
        <a:p>
          <a:endParaRPr lang="en-US"/>
        </a:p>
      </dgm:t>
    </dgm:pt>
    <dgm:pt modelId="{6208EC39-CC4F-9041-91A2-E95457323988}" type="pres">
      <dgm:prSet presAssocID="{1807259B-1CE8-0D48-97C9-3C7133427390}" presName="dummy" presStyleCnt="0"/>
      <dgm:spPr/>
    </dgm:pt>
    <dgm:pt modelId="{754B1A55-CD39-974F-84A6-82269B417FBF}" type="pres">
      <dgm:prSet presAssocID="{1807259B-1CE8-0D48-97C9-3C7133427390}" presName="node" presStyleLbl="revTx" presStyleIdx="0" presStyleCnt="7">
        <dgm:presLayoutVars>
          <dgm:bulletEnabled val="1"/>
        </dgm:presLayoutVars>
      </dgm:prSet>
      <dgm:spPr/>
      <dgm:t>
        <a:bodyPr/>
        <a:lstStyle/>
        <a:p>
          <a:endParaRPr lang="en-US"/>
        </a:p>
      </dgm:t>
    </dgm:pt>
    <dgm:pt modelId="{B19E8058-BF11-C34F-816C-A3A8EE020A6D}" type="pres">
      <dgm:prSet presAssocID="{44C2484C-8459-B742-91DE-5AEA30DCDF53}" presName="sibTrans" presStyleLbl="node1" presStyleIdx="0" presStyleCnt="7"/>
      <dgm:spPr/>
      <dgm:t>
        <a:bodyPr/>
        <a:lstStyle/>
        <a:p>
          <a:endParaRPr lang="en-US"/>
        </a:p>
      </dgm:t>
    </dgm:pt>
    <dgm:pt modelId="{3E8619D6-500C-DA45-A925-E687885260E3}" type="pres">
      <dgm:prSet presAssocID="{BC7AC259-E957-CF4B-A4FF-151DBF237D69}" presName="dummy" presStyleCnt="0"/>
      <dgm:spPr/>
    </dgm:pt>
    <dgm:pt modelId="{ED46D746-6402-1048-AB6B-3B0B47D1A830}" type="pres">
      <dgm:prSet presAssocID="{BC7AC259-E957-CF4B-A4FF-151DBF237D69}" presName="node" presStyleLbl="revTx" presStyleIdx="1" presStyleCnt="7" custScaleX="197847">
        <dgm:presLayoutVars>
          <dgm:bulletEnabled val="1"/>
        </dgm:presLayoutVars>
      </dgm:prSet>
      <dgm:spPr/>
      <dgm:t>
        <a:bodyPr/>
        <a:lstStyle/>
        <a:p>
          <a:endParaRPr lang="en-US"/>
        </a:p>
      </dgm:t>
    </dgm:pt>
    <dgm:pt modelId="{62211578-D1E4-8A4C-B0C9-866B604B7CFD}" type="pres">
      <dgm:prSet presAssocID="{EDDDA369-62A7-894D-9372-BEDD23A566FE}" presName="sibTrans" presStyleLbl="node1" presStyleIdx="1" presStyleCnt="7"/>
      <dgm:spPr/>
      <dgm:t>
        <a:bodyPr/>
        <a:lstStyle/>
        <a:p>
          <a:endParaRPr lang="en-US"/>
        </a:p>
      </dgm:t>
    </dgm:pt>
    <dgm:pt modelId="{B7E98ADC-536F-3F42-9A23-1640764CDE2D}" type="pres">
      <dgm:prSet presAssocID="{C2B79807-AD9C-A640-822B-71F44019BC5D}" presName="dummy" presStyleCnt="0"/>
      <dgm:spPr/>
    </dgm:pt>
    <dgm:pt modelId="{9E25331F-359E-6240-8FDA-B91E630BDF58}" type="pres">
      <dgm:prSet presAssocID="{C2B79807-AD9C-A640-822B-71F44019BC5D}" presName="node" presStyleLbl="revTx" presStyleIdx="2" presStyleCnt="7" custScaleX="140418">
        <dgm:presLayoutVars>
          <dgm:bulletEnabled val="1"/>
        </dgm:presLayoutVars>
      </dgm:prSet>
      <dgm:spPr/>
      <dgm:t>
        <a:bodyPr/>
        <a:lstStyle/>
        <a:p>
          <a:endParaRPr lang="en-US"/>
        </a:p>
      </dgm:t>
    </dgm:pt>
    <dgm:pt modelId="{F0D8074D-3DFD-B644-B12A-CEA1184D68A8}" type="pres">
      <dgm:prSet presAssocID="{C5254DF2-75F5-9B4F-A598-0E5AF4EEEA13}" presName="sibTrans" presStyleLbl="node1" presStyleIdx="2" presStyleCnt="7"/>
      <dgm:spPr/>
      <dgm:t>
        <a:bodyPr/>
        <a:lstStyle/>
        <a:p>
          <a:endParaRPr lang="en-US"/>
        </a:p>
      </dgm:t>
    </dgm:pt>
    <dgm:pt modelId="{460F929E-B2E8-1041-992D-94B73CE6E337}" type="pres">
      <dgm:prSet presAssocID="{57665237-44F7-F042-8DBD-9944563119AE}" presName="dummy" presStyleCnt="0"/>
      <dgm:spPr/>
    </dgm:pt>
    <dgm:pt modelId="{1B813F0A-B797-AB43-88F4-BE029413C6AD}" type="pres">
      <dgm:prSet presAssocID="{57665237-44F7-F042-8DBD-9944563119AE}" presName="node" presStyleLbl="revTx" presStyleIdx="3" presStyleCnt="7">
        <dgm:presLayoutVars>
          <dgm:bulletEnabled val="1"/>
        </dgm:presLayoutVars>
      </dgm:prSet>
      <dgm:spPr/>
      <dgm:t>
        <a:bodyPr/>
        <a:lstStyle/>
        <a:p>
          <a:endParaRPr lang="en-US"/>
        </a:p>
      </dgm:t>
    </dgm:pt>
    <dgm:pt modelId="{2C910217-E693-CF4D-A98E-7DE3B64D0CFC}" type="pres">
      <dgm:prSet presAssocID="{D7B92C7E-BD02-D245-AE29-E977A343E3CA}" presName="sibTrans" presStyleLbl="node1" presStyleIdx="3" presStyleCnt="7"/>
      <dgm:spPr/>
      <dgm:t>
        <a:bodyPr/>
        <a:lstStyle/>
        <a:p>
          <a:endParaRPr lang="en-US"/>
        </a:p>
      </dgm:t>
    </dgm:pt>
    <dgm:pt modelId="{AC404A66-BC07-AD49-A010-17837DD676A0}" type="pres">
      <dgm:prSet presAssocID="{DE476F8A-2264-F94A-86CB-204B905BA7AD}" presName="dummy" presStyleCnt="0"/>
      <dgm:spPr/>
    </dgm:pt>
    <dgm:pt modelId="{BDF82D36-F61F-704B-8F08-DA27133D5DA5}" type="pres">
      <dgm:prSet presAssocID="{DE476F8A-2264-F94A-86CB-204B905BA7AD}" presName="node" presStyleLbl="revTx" presStyleIdx="4" presStyleCnt="7">
        <dgm:presLayoutVars>
          <dgm:bulletEnabled val="1"/>
        </dgm:presLayoutVars>
      </dgm:prSet>
      <dgm:spPr/>
      <dgm:t>
        <a:bodyPr/>
        <a:lstStyle/>
        <a:p>
          <a:endParaRPr lang="en-US"/>
        </a:p>
      </dgm:t>
    </dgm:pt>
    <dgm:pt modelId="{994ECF35-3C70-CA49-AEFB-20F6A7D80C56}" type="pres">
      <dgm:prSet presAssocID="{DF5BB4BD-8FC7-6A4E-B2AE-E7A8D170050B}" presName="sibTrans" presStyleLbl="node1" presStyleIdx="4" presStyleCnt="7"/>
      <dgm:spPr/>
      <dgm:t>
        <a:bodyPr/>
        <a:lstStyle/>
        <a:p>
          <a:endParaRPr lang="en-US"/>
        </a:p>
      </dgm:t>
    </dgm:pt>
    <dgm:pt modelId="{FB1C98AA-AE8B-3344-9595-0039BD1AB519}" type="pres">
      <dgm:prSet presAssocID="{818B5362-028F-BE4D-AEFD-D9660CAC89E6}" presName="dummy" presStyleCnt="0"/>
      <dgm:spPr/>
    </dgm:pt>
    <dgm:pt modelId="{C1A6435E-A5C9-3A4E-AA83-18DE7026F2B4}" type="pres">
      <dgm:prSet presAssocID="{818B5362-028F-BE4D-AEFD-D9660CAC89E6}" presName="node" presStyleLbl="revTx" presStyleIdx="5" presStyleCnt="7">
        <dgm:presLayoutVars>
          <dgm:bulletEnabled val="1"/>
        </dgm:presLayoutVars>
      </dgm:prSet>
      <dgm:spPr/>
      <dgm:t>
        <a:bodyPr/>
        <a:lstStyle/>
        <a:p>
          <a:endParaRPr lang="en-US"/>
        </a:p>
      </dgm:t>
    </dgm:pt>
    <dgm:pt modelId="{4C6F9CAF-A095-FA47-BBFC-70BC0C28585C}" type="pres">
      <dgm:prSet presAssocID="{7224AD0E-449E-5341-8C50-6BDAF086558C}" presName="sibTrans" presStyleLbl="node1" presStyleIdx="5" presStyleCnt="7"/>
      <dgm:spPr/>
      <dgm:t>
        <a:bodyPr/>
        <a:lstStyle/>
        <a:p>
          <a:endParaRPr lang="en-US"/>
        </a:p>
      </dgm:t>
    </dgm:pt>
    <dgm:pt modelId="{E88C11F0-3A3A-9343-BBBD-778177358210}" type="pres">
      <dgm:prSet presAssocID="{757349AB-E2C4-5C49-8205-CEEAA18C288A}" presName="dummy" presStyleCnt="0"/>
      <dgm:spPr/>
    </dgm:pt>
    <dgm:pt modelId="{41AF6C3B-F489-4D4B-90D3-4AD79386A781}" type="pres">
      <dgm:prSet presAssocID="{757349AB-E2C4-5C49-8205-CEEAA18C288A}" presName="node" presStyleLbl="revTx" presStyleIdx="6" presStyleCnt="7">
        <dgm:presLayoutVars>
          <dgm:bulletEnabled val="1"/>
        </dgm:presLayoutVars>
      </dgm:prSet>
      <dgm:spPr/>
      <dgm:t>
        <a:bodyPr/>
        <a:lstStyle/>
        <a:p>
          <a:endParaRPr lang="en-US"/>
        </a:p>
      </dgm:t>
    </dgm:pt>
    <dgm:pt modelId="{F4D67CA1-902E-0749-97AD-57D84881337D}" type="pres">
      <dgm:prSet presAssocID="{A47D2432-C966-8E45-AA66-564D06B31B40}" presName="sibTrans" presStyleLbl="node1" presStyleIdx="6" presStyleCnt="7"/>
      <dgm:spPr/>
      <dgm:t>
        <a:bodyPr/>
        <a:lstStyle/>
        <a:p>
          <a:endParaRPr lang="en-US"/>
        </a:p>
      </dgm:t>
    </dgm:pt>
  </dgm:ptLst>
  <dgm:cxnLst>
    <dgm:cxn modelId="{78544221-BE54-FD4B-8D13-2BDA59F301A7}" type="presOf" srcId="{1807259B-1CE8-0D48-97C9-3C7133427390}" destId="{754B1A55-CD39-974F-84A6-82269B417FBF}" srcOrd="0" destOrd="0" presId="urn:microsoft.com/office/officeart/2005/8/layout/cycle1"/>
    <dgm:cxn modelId="{82ED57E9-5721-5943-BCEA-8DB94DD815CD}" type="presOf" srcId="{44C2484C-8459-B742-91DE-5AEA30DCDF53}" destId="{B19E8058-BF11-C34F-816C-A3A8EE020A6D}" srcOrd="0" destOrd="0" presId="urn:microsoft.com/office/officeart/2005/8/layout/cycle1"/>
    <dgm:cxn modelId="{2D6CABEB-DB62-DC4F-8A29-B2FBD38B0536}" type="presOf" srcId="{7224AD0E-449E-5341-8C50-6BDAF086558C}" destId="{4C6F9CAF-A095-FA47-BBFC-70BC0C28585C}" srcOrd="0" destOrd="0" presId="urn:microsoft.com/office/officeart/2005/8/layout/cycle1"/>
    <dgm:cxn modelId="{7281052E-167C-804F-9C16-C0F9B95D189C}" type="presOf" srcId="{C5254DF2-75F5-9B4F-A598-0E5AF4EEEA13}" destId="{F0D8074D-3DFD-B644-B12A-CEA1184D68A8}" srcOrd="0" destOrd="0" presId="urn:microsoft.com/office/officeart/2005/8/layout/cycle1"/>
    <dgm:cxn modelId="{C322C93E-76A1-314C-9066-ED96765E1487}" srcId="{6914BBE3-6197-AD45-9F94-2D0443BD71C2}" destId="{57665237-44F7-F042-8DBD-9944563119AE}" srcOrd="3" destOrd="0" parTransId="{ACCE02D2-46F3-2040-A55B-E7FCA585F956}" sibTransId="{D7B92C7E-BD02-D245-AE29-E977A343E3CA}"/>
    <dgm:cxn modelId="{0E52292D-8E24-A34F-BF78-9BDAFB6353C1}" type="presOf" srcId="{6914BBE3-6197-AD45-9F94-2D0443BD71C2}" destId="{3978763B-EFCA-B444-8DE1-A8DB74360321}" srcOrd="0" destOrd="0" presId="urn:microsoft.com/office/officeart/2005/8/layout/cycle1"/>
    <dgm:cxn modelId="{A5F28585-9778-E74D-91B6-3806D4143EF2}" type="presOf" srcId="{757349AB-E2C4-5C49-8205-CEEAA18C288A}" destId="{41AF6C3B-F489-4D4B-90D3-4AD79386A781}" srcOrd="0" destOrd="0" presId="urn:microsoft.com/office/officeart/2005/8/layout/cycle1"/>
    <dgm:cxn modelId="{0E3E44E4-805F-9544-B3A0-628551B896C1}" type="presOf" srcId="{BC7AC259-E957-CF4B-A4FF-151DBF237D69}" destId="{ED46D746-6402-1048-AB6B-3B0B47D1A830}" srcOrd="0" destOrd="0" presId="urn:microsoft.com/office/officeart/2005/8/layout/cycle1"/>
    <dgm:cxn modelId="{76075941-35BE-4B4E-8675-2DF818AB0B80}" type="presOf" srcId="{DE476F8A-2264-F94A-86CB-204B905BA7AD}" destId="{BDF82D36-F61F-704B-8F08-DA27133D5DA5}" srcOrd="0" destOrd="0" presId="urn:microsoft.com/office/officeart/2005/8/layout/cycle1"/>
    <dgm:cxn modelId="{9D099F2B-4CAD-B747-B894-6426958E471A}" type="presOf" srcId="{A47D2432-C966-8E45-AA66-564D06B31B40}" destId="{F4D67CA1-902E-0749-97AD-57D84881337D}" srcOrd="0" destOrd="0" presId="urn:microsoft.com/office/officeart/2005/8/layout/cycle1"/>
    <dgm:cxn modelId="{7C2E5086-451E-1446-B175-22CCAE9DF07B}" type="presOf" srcId="{DF5BB4BD-8FC7-6A4E-B2AE-E7A8D170050B}" destId="{994ECF35-3C70-CA49-AEFB-20F6A7D80C56}" srcOrd="0" destOrd="0" presId="urn:microsoft.com/office/officeart/2005/8/layout/cycle1"/>
    <dgm:cxn modelId="{29E1A530-92CB-3C43-87C4-B137A139BEF3}" srcId="{6914BBE3-6197-AD45-9F94-2D0443BD71C2}" destId="{1807259B-1CE8-0D48-97C9-3C7133427390}" srcOrd="0" destOrd="0" parTransId="{4ACD37A3-6CC3-F344-85D7-6CA3A3397C93}" sibTransId="{44C2484C-8459-B742-91DE-5AEA30DCDF53}"/>
    <dgm:cxn modelId="{2A4CFDCD-D6DF-524F-B8AD-E217D3613231}" type="presOf" srcId="{C2B79807-AD9C-A640-822B-71F44019BC5D}" destId="{9E25331F-359E-6240-8FDA-B91E630BDF58}" srcOrd="0" destOrd="0" presId="urn:microsoft.com/office/officeart/2005/8/layout/cycle1"/>
    <dgm:cxn modelId="{2A668D74-B285-C24A-9B3F-B99E0744A3AD}" srcId="{6914BBE3-6197-AD45-9F94-2D0443BD71C2}" destId="{757349AB-E2C4-5C49-8205-CEEAA18C288A}" srcOrd="6" destOrd="0" parTransId="{A5496881-9A59-A743-83D8-CDAB4ED15A08}" sibTransId="{A47D2432-C966-8E45-AA66-564D06B31B40}"/>
    <dgm:cxn modelId="{3FFFC744-6615-D140-9805-6A374334112E}" srcId="{6914BBE3-6197-AD45-9F94-2D0443BD71C2}" destId="{818B5362-028F-BE4D-AEFD-D9660CAC89E6}" srcOrd="5" destOrd="0" parTransId="{3CA52294-F647-A242-A440-B6E5B541DDF6}" sibTransId="{7224AD0E-449E-5341-8C50-6BDAF086558C}"/>
    <dgm:cxn modelId="{21BF72BD-D594-B84A-A299-C84DD53A7A87}" type="presOf" srcId="{57665237-44F7-F042-8DBD-9944563119AE}" destId="{1B813F0A-B797-AB43-88F4-BE029413C6AD}" srcOrd="0" destOrd="0" presId="urn:microsoft.com/office/officeart/2005/8/layout/cycle1"/>
    <dgm:cxn modelId="{449BCDF9-AF87-7048-B1EA-7BCFD0704E88}" type="presOf" srcId="{D7B92C7E-BD02-D245-AE29-E977A343E3CA}" destId="{2C910217-E693-CF4D-A98E-7DE3B64D0CFC}" srcOrd="0" destOrd="0" presId="urn:microsoft.com/office/officeart/2005/8/layout/cycle1"/>
    <dgm:cxn modelId="{AE84A3A7-E8AF-4141-BC99-D1295FE501F3}" srcId="{6914BBE3-6197-AD45-9F94-2D0443BD71C2}" destId="{DE476F8A-2264-F94A-86CB-204B905BA7AD}" srcOrd="4" destOrd="0" parTransId="{457843F3-A0D8-504C-BFAC-3BBAAD8F6551}" sibTransId="{DF5BB4BD-8FC7-6A4E-B2AE-E7A8D170050B}"/>
    <dgm:cxn modelId="{30D781AB-CCE4-DC45-98B1-1FA8AEB66744}" srcId="{6914BBE3-6197-AD45-9F94-2D0443BD71C2}" destId="{C2B79807-AD9C-A640-822B-71F44019BC5D}" srcOrd="2" destOrd="0" parTransId="{D5A0C3C5-19AD-4A42-AA83-E07554D82543}" sibTransId="{C5254DF2-75F5-9B4F-A598-0E5AF4EEEA13}"/>
    <dgm:cxn modelId="{CDD25FD4-09B9-B944-B23C-29CC7567E815}" type="presOf" srcId="{EDDDA369-62A7-894D-9372-BEDD23A566FE}" destId="{62211578-D1E4-8A4C-B0C9-866B604B7CFD}" srcOrd="0" destOrd="0" presId="urn:microsoft.com/office/officeart/2005/8/layout/cycle1"/>
    <dgm:cxn modelId="{27F5E003-302A-F04C-AD9E-43C6B4D081B8}" type="presOf" srcId="{818B5362-028F-BE4D-AEFD-D9660CAC89E6}" destId="{C1A6435E-A5C9-3A4E-AA83-18DE7026F2B4}" srcOrd="0" destOrd="0" presId="urn:microsoft.com/office/officeart/2005/8/layout/cycle1"/>
    <dgm:cxn modelId="{6C8D6E50-21AE-9D42-B716-E2642A4C4AE8}" srcId="{6914BBE3-6197-AD45-9F94-2D0443BD71C2}" destId="{BC7AC259-E957-CF4B-A4FF-151DBF237D69}" srcOrd="1" destOrd="0" parTransId="{9C308ED1-99C6-2446-80D1-7D670603DF84}" sibTransId="{EDDDA369-62A7-894D-9372-BEDD23A566FE}"/>
    <dgm:cxn modelId="{5583ED37-429C-8D4E-BD1E-2058ACB6B237}" type="presParOf" srcId="{3978763B-EFCA-B444-8DE1-A8DB74360321}" destId="{6208EC39-CC4F-9041-91A2-E95457323988}" srcOrd="0" destOrd="0" presId="urn:microsoft.com/office/officeart/2005/8/layout/cycle1"/>
    <dgm:cxn modelId="{3B4C8118-D701-B24B-9507-925FBC15DF5A}" type="presParOf" srcId="{3978763B-EFCA-B444-8DE1-A8DB74360321}" destId="{754B1A55-CD39-974F-84A6-82269B417FBF}" srcOrd="1" destOrd="0" presId="urn:microsoft.com/office/officeart/2005/8/layout/cycle1"/>
    <dgm:cxn modelId="{C349EBFB-968A-E848-9B04-76D8C0638848}" type="presParOf" srcId="{3978763B-EFCA-B444-8DE1-A8DB74360321}" destId="{B19E8058-BF11-C34F-816C-A3A8EE020A6D}" srcOrd="2" destOrd="0" presId="urn:microsoft.com/office/officeart/2005/8/layout/cycle1"/>
    <dgm:cxn modelId="{74201E85-67B7-8047-A0E7-6CCB2E5064E2}" type="presParOf" srcId="{3978763B-EFCA-B444-8DE1-A8DB74360321}" destId="{3E8619D6-500C-DA45-A925-E687885260E3}" srcOrd="3" destOrd="0" presId="urn:microsoft.com/office/officeart/2005/8/layout/cycle1"/>
    <dgm:cxn modelId="{9B6AFD78-26E7-D044-9693-342B3355920B}" type="presParOf" srcId="{3978763B-EFCA-B444-8DE1-A8DB74360321}" destId="{ED46D746-6402-1048-AB6B-3B0B47D1A830}" srcOrd="4" destOrd="0" presId="urn:microsoft.com/office/officeart/2005/8/layout/cycle1"/>
    <dgm:cxn modelId="{01B7E8C2-E26D-E34F-A87B-0592A3F2E0CC}" type="presParOf" srcId="{3978763B-EFCA-B444-8DE1-A8DB74360321}" destId="{62211578-D1E4-8A4C-B0C9-866B604B7CFD}" srcOrd="5" destOrd="0" presId="urn:microsoft.com/office/officeart/2005/8/layout/cycle1"/>
    <dgm:cxn modelId="{A62B249D-6A29-7242-8AB2-0E6228342DD4}" type="presParOf" srcId="{3978763B-EFCA-B444-8DE1-A8DB74360321}" destId="{B7E98ADC-536F-3F42-9A23-1640764CDE2D}" srcOrd="6" destOrd="0" presId="urn:microsoft.com/office/officeart/2005/8/layout/cycle1"/>
    <dgm:cxn modelId="{8BD37D2C-4D37-0C4D-BD22-0AA6D2C8D1C8}" type="presParOf" srcId="{3978763B-EFCA-B444-8DE1-A8DB74360321}" destId="{9E25331F-359E-6240-8FDA-B91E630BDF58}" srcOrd="7" destOrd="0" presId="urn:microsoft.com/office/officeart/2005/8/layout/cycle1"/>
    <dgm:cxn modelId="{D944DC02-E548-B645-8C5A-27FF0CF8E131}" type="presParOf" srcId="{3978763B-EFCA-B444-8DE1-A8DB74360321}" destId="{F0D8074D-3DFD-B644-B12A-CEA1184D68A8}" srcOrd="8" destOrd="0" presId="urn:microsoft.com/office/officeart/2005/8/layout/cycle1"/>
    <dgm:cxn modelId="{AB02ABE1-7CA5-4B44-B6BC-71BF555E725F}" type="presParOf" srcId="{3978763B-EFCA-B444-8DE1-A8DB74360321}" destId="{460F929E-B2E8-1041-992D-94B73CE6E337}" srcOrd="9" destOrd="0" presId="urn:microsoft.com/office/officeart/2005/8/layout/cycle1"/>
    <dgm:cxn modelId="{3853F7AE-AB9F-4445-8BA0-C69953D97842}" type="presParOf" srcId="{3978763B-EFCA-B444-8DE1-A8DB74360321}" destId="{1B813F0A-B797-AB43-88F4-BE029413C6AD}" srcOrd="10" destOrd="0" presId="urn:microsoft.com/office/officeart/2005/8/layout/cycle1"/>
    <dgm:cxn modelId="{EDAD9679-31A3-C144-97B4-D000EE48DE88}" type="presParOf" srcId="{3978763B-EFCA-B444-8DE1-A8DB74360321}" destId="{2C910217-E693-CF4D-A98E-7DE3B64D0CFC}" srcOrd="11" destOrd="0" presId="urn:microsoft.com/office/officeart/2005/8/layout/cycle1"/>
    <dgm:cxn modelId="{BE2E503E-16A1-AD4A-9BB6-87A4C4C8D3EF}" type="presParOf" srcId="{3978763B-EFCA-B444-8DE1-A8DB74360321}" destId="{AC404A66-BC07-AD49-A010-17837DD676A0}" srcOrd="12" destOrd="0" presId="urn:microsoft.com/office/officeart/2005/8/layout/cycle1"/>
    <dgm:cxn modelId="{EDEB0CFB-A39B-3442-9D95-A149D4A11358}" type="presParOf" srcId="{3978763B-EFCA-B444-8DE1-A8DB74360321}" destId="{BDF82D36-F61F-704B-8F08-DA27133D5DA5}" srcOrd="13" destOrd="0" presId="urn:microsoft.com/office/officeart/2005/8/layout/cycle1"/>
    <dgm:cxn modelId="{B113F34F-E17A-794A-9A48-AA415B19F8DB}" type="presParOf" srcId="{3978763B-EFCA-B444-8DE1-A8DB74360321}" destId="{994ECF35-3C70-CA49-AEFB-20F6A7D80C56}" srcOrd="14" destOrd="0" presId="urn:microsoft.com/office/officeart/2005/8/layout/cycle1"/>
    <dgm:cxn modelId="{126C6EBB-B782-1F48-A0AB-95EAA0CE31D8}" type="presParOf" srcId="{3978763B-EFCA-B444-8DE1-A8DB74360321}" destId="{FB1C98AA-AE8B-3344-9595-0039BD1AB519}" srcOrd="15" destOrd="0" presId="urn:microsoft.com/office/officeart/2005/8/layout/cycle1"/>
    <dgm:cxn modelId="{012DBD9D-9D70-7D4E-9162-6887E60469A8}" type="presParOf" srcId="{3978763B-EFCA-B444-8DE1-A8DB74360321}" destId="{C1A6435E-A5C9-3A4E-AA83-18DE7026F2B4}" srcOrd="16" destOrd="0" presId="urn:microsoft.com/office/officeart/2005/8/layout/cycle1"/>
    <dgm:cxn modelId="{25566378-65E7-3D45-A581-D013ABA5368B}" type="presParOf" srcId="{3978763B-EFCA-B444-8DE1-A8DB74360321}" destId="{4C6F9CAF-A095-FA47-BBFC-70BC0C28585C}" srcOrd="17" destOrd="0" presId="urn:microsoft.com/office/officeart/2005/8/layout/cycle1"/>
    <dgm:cxn modelId="{CE325B9D-8C5A-D54F-A1B0-6ED1F3CAC419}" type="presParOf" srcId="{3978763B-EFCA-B444-8DE1-A8DB74360321}" destId="{E88C11F0-3A3A-9343-BBBD-778177358210}" srcOrd="18" destOrd="0" presId="urn:microsoft.com/office/officeart/2005/8/layout/cycle1"/>
    <dgm:cxn modelId="{260210D9-512E-5545-A037-C224FB6FA7FD}" type="presParOf" srcId="{3978763B-EFCA-B444-8DE1-A8DB74360321}" destId="{41AF6C3B-F489-4D4B-90D3-4AD79386A781}" srcOrd="19" destOrd="0" presId="urn:microsoft.com/office/officeart/2005/8/layout/cycle1"/>
    <dgm:cxn modelId="{57562B64-6202-4345-B7EF-EB68377219F5}" type="presParOf" srcId="{3978763B-EFCA-B444-8DE1-A8DB74360321}" destId="{F4D67CA1-902E-0749-97AD-57D84881337D}" srcOrd="20"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21BACD-4F7F-F742-BECA-4A5C5BCC0EC8}"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en-US"/>
        </a:p>
      </dgm:t>
    </dgm:pt>
    <dgm:pt modelId="{AE5A53A5-C30B-CD41-9E2A-27B28825B3C2}" type="asst">
      <dgm:prSet phldrT="[Text]"/>
      <dgm:spPr/>
      <dgm:t>
        <a:bodyPr/>
        <a:lstStyle/>
        <a:p>
          <a:r>
            <a:rPr lang="en-US" altLang="zh-CN" dirty="0"/>
            <a:t>Floor</a:t>
          </a:r>
          <a:r>
            <a:rPr lang="zh-CN" altLang="en-US" dirty="0"/>
            <a:t> </a:t>
          </a:r>
          <a:r>
            <a:rPr lang="en-US" altLang="zh-CN" dirty="0"/>
            <a:t>dirt</a:t>
          </a:r>
          <a:r>
            <a:rPr lang="zh-CN" altLang="en-US" dirty="0"/>
            <a:t> </a:t>
          </a:r>
          <a:r>
            <a:rPr lang="en-US" altLang="zh-CN" dirty="0"/>
            <a:t>and</a:t>
          </a:r>
          <a:r>
            <a:rPr lang="zh-CN" altLang="en-US" dirty="0"/>
            <a:t> </a:t>
          </a:r>
          <a:r>
            <a:rPr lang="en-US" altLang="zh-CN" dirty="0"/>
            <a:t>sand</a:t>
          </a:r>
          <a:r>
            <a:rPr lang="zh-CN" altLang="en-US" dirty="0"/>
            <a:t> ？</a:t>
          </a:r>
          <a:endParaRPr lang="en-US" dirty="0"/>
        </a:p>
      </dgm:t>
    </dgm:pt>
    <dgm:pt modelId="{872A4E68-8568-2D43-BBF0-51DF9E635D60}" type="parTrans" cxnId="{66660199-FCC2-D84A-A6AF-B1CA868F89E6}">
      <dgm:prSet/>
      <dgm:spPr/>
      <dgm:t>
        <a:bodyPr/>
        <a:lstStyle/>
        <a:p>
          <a:endParaRPr lang="en-US"/>
        </a:p>
      </dgm:t>
    </dgm:pt>
    <dgm:pt modelId="{4CF0AD32-05B9-FD4B-A17F-A470963FBCDD}" type="sibTrans" cxnId="{66660199-FCC2-D84A-A6AF-B1CA868F89E6}">
      <dgm:prSet/>
      <dgm:spPr/>
      <dgm:t>
        <a:bodyPr/>
        <a:lstStyle/>
        <a:p>
          <a:endParaRPr lang="en-US"/>
        </a:p>
      </dgm:t>
    </dgm:pt>
    <dgm:pt modelId="{34ED055B-861E-E54B-B3E4-22F75231FD0E}">
      <dgm:prSet phldrT="[Text]"/>
      <dgm:spPr/>
      <dgm:t>
        <a:bodyPr/>
        <a:lstStyle/>
        <a:p>
          <a:r>
            <a:rPr lang="en-US" altLang="zh-CN" dirty="0"/>
            <a:t>Asset</a:t>
          </a:r>
          <a:r>
            <a:rPr lang="zh-CN" altLang="en-US" dirty="0"/>
            <a:t> </a:t>
          </a:r>
          <a:r>
            <a:rPr lang="en-US" altLang="zh-CN" dirty="0"/>
            <a:t>index</a:t>
          </a:r>
          <a:r>
            <a:rPr lang="zh-CN" altLang="en-US" dirty="0"/>
            <a:t> </a:t>
          </a:r>
          <a:endParaRPr lang="en-US" altLang="zh-CN" dirty="0"/>
        </a:p>
        <a:p>
          <a:r>
            <a:rPr lang="en-US" altLang="zh-CN" dirty="0"/>
            <a:t>&lt;</a:t>
          </a:r>
          <a:r>
            <a:rPr lang="zh-CN" altLang="en-US" dirty="0"/>
            <a:t> </a:t>
          </a:r>
          <a:r>
            <a:rPr lang="en-US" altLang="zh-CN" dirty="0"/>
            <a:t>-0.4</a:t>
          </a:r>
          <a:r>
            <a:rPr lang="zh-CN" altLang="en-US" dirty="0"/>
            <a:t> ？</a:t>
          </a:r>
          <a:endParaRPr lang="en-US" dirty="0"/>
        </a:p>
      </dgm:t>
    </dgm:pt>
    <dgm:pt modelId="{CB7D04D4-51C0-BF45-8473-1E19F6AAC0D2}" type="parTrans" cxnId="{7550B176-3491-5E45-8F93-1A54DDA983EC}">
      <dgm:prSet/>
      <dgm:spPr/>
      <dgm:t>
        <a:bodyPr/>
        <a:lstStyle/>
        <a:p>
          <a:endParaRPr lang="en-US"/>
        </a:p>
      </dgm:t>
    </dgm:pt>
    <dgm:pt modelId="{2BE4DF5F-22EC-FD4A-9C94-9E497F070F46}" type="sibTrans" cxnId="{7550B176-3491-5E45-8F93-1A54DDA983EC}">
      <dgm:prSet/>
      <dgm:spPr/>
      <dgm:t>
        <a:bodyPr/>
        <a:lstStyle/>
        <a:p>
          <a:endParaRPr lang="en-US"/>
        </a:p>
      </dgm:t>
    </dgm:pt>
    <dgm:pt modelId="{628A5050-8FE9-AB4F-9D51-09D8E98ADFEF}">
      <dgm:prSet phldrT="[Text]"/>
      <dgm:spPr/>
      <dgm:t>
        <a:bodyPr/>
        <a:lstStyle/>
        <a:p>
          <a:r>
            <a:rPr lang="en-US" altLang="zh-CN" dirty="0"/>
            <a:t>Rural</a:t>
          </a:r>
          <a:r>
            <a:rPr lang="zh-CN" altLang="en-US" dirty="0"/>
            <a:t> </a:t>
          </a:r>
          <a:r>
            <a:rPr lang="en-US" altLang="zh-CN" dirty="0"/>
            <a:t>household?</a:t>
          </a:r>
          <a:endParaRPr lang="en-US" dirty="0"/>
        </a:p>
      </dgm:t>
    </dgm:pt>
    <dgm:pt modelId="{7C542674-99E5-0746-AF46-BEDEE55997AA}" type="parTrans" cxnId="{64751DEC-282B-9440-B01C-5ED60726318C}">
      <dgm:prSet/>
      <dgm:spPr/>
      <dgm:t>
        <a:bodyPr/>
        <a:lstStyle/>
        <a:p>
          <a:endParaRPr lang="en-US"/>
        </a:p>
      </dgm:t>
    </dgm:pt>
    <dgm:pt modelId="{5FD78F26-DF63-CC4E-869C-E821AFA1D71C}" type="sibTrans" cxnId="{64751DEC-282B-9440-B01C-5ED60726318C}">
      <dgm:prSet/>
      <dgm:spPr/>
      <dgm:t>
        <a:bodyPr/>
        <a:lstStyle/>
        <a:p>
          <a:endParaRPr lang="en-US"/>
        </a:p>
      </dgm:t>
    </dgm:pt>
    <dgm:pt modelId="{C8C02F8F-22C6-AB49-B354-971E26CFF841}">
      <dgm:prSet phldrT="[Text]"/>
      <dgm:spPr/>
      <dgm:t>
        <a:bodyPr/>
        <a:lstStyle/>
        <a:p>
          <a:r>
            <a:rPr lang="en-US" altLang="zh-CN" dirty="0"/>
            <a:t>Household</a:t>
          </a:r>
          <a:r>
            <a:rPr lang="zh-CN" altLang="en-US" dirty="0"/>
            <a:t> </a:t>
          </a:r>
          <a:r>
            <a:rPr lang="en-US" altLang="zh-CN" dirty="0"/>
            <a:t>head</a:t>
          </a:r>
          <a:r>
            <a:rPr lang="zh-CN" altLang="en-US" dirty="0"/>
            <a:t> </a:t>
          </a:r>
          <a:r>
            <a:rPr lang="en-US" altLang="zh-CN" dirty="0"/>
            <a:t>age</a:t>
          </a:r>
          <a:r>
            <a:rPr lang="zh-CN" altLang="en-US" dirty="0"/>
            <a:t> </a:t>
          </a:r>
          <a:r>
            <a:rPr lang="en-US" altLang="zh-CN" dirty="0"/>
            <a:t>&lt;</a:t>
          </a:r>
          <a:r>
            <a:rPr lang="zh-CN" altLang="en-US" dirty="0"/>
            <a:t> </a:t>
          </a:r>
          <a:r>
            <a:rPr lang="en-US" altLang="zh-CN" dirty="0"/>
            <a:t>50</a:t>
          </a:r>
          <a:r>
            <a:rPr lang="zh-CN" altLang="en-US" dirty="0"/>
            <a:t>？</a:t>
          </a:r>
          <a:endParaRPr lang="en-US" dirty="0"/>
        </a:p>
      </dgm:t>
    </dgm:pt>
    <dgm:pt modelId="{54C9FD1C-FFB8-6342-9FF3-E7A9413C8D57}" type="parTrans" cxnId="{F9DF7965-B004-6942-8E75-A3C92F1ED0B1}">
      <dgm:prSet/>
      <dgm:spPr/>
      <dgm:t>
        <a:bodyPr/>
        <a:lstStyle/>
        <a:p>
          <a:endParaRPr lang="en-US"/>
        </a:p>
      </dgm:t>
    </dgm:pt>
    <dgm:pt modelId="{9E1D24EC-1DA6-BE4E-B2AF-FD51BB816846}" type="sibTrans" cxnId="{F9DF7965-B004-6942-8E75-A3C92F1ED0B1}">
      <dgm:prSet/>
      <dgm:spPr/>
      <dgm:t>
        <a:bodyPr/>
        <a:lstStyle/>
        <a:p>
          <a:endParaRPr lang="en-US"/>
        </a:p>
      </dgm:t>
    </dgm:pt>
    <dgm:pt modelId="{E95287E1-0FCF-F64B-B7E9-FA992C9B3B59}" type="asst">
      <dgm:prSet/>
      <dgm:spPr/>
      <dgm:t>
        <a:bodyPr/>
        <a:lstStyle/>
        <a:p>
          <a:r>
            <a:rPr lang="en-US" altLang="zh-CN" dirty="0"/>
            <a:t>nuts</a:t>
          </a:r>
          <a:r>
            <a:rPr lang="zh-CN" altLang="en-US" dirty="0"/>
            <a:t> </a:t>
          </a:r>
          <a:r>
            <a:rPr lang="en-US" altLang="zh-CN" dirty="0"/>
            <a:t>price</a:t>
          </a:r>
          <a:r>
            <a:rPr lang="zh-CN" altLang="en-US" dirty="0"/>
            <a:t> </a:t>
          </a:r>
          <a:r>
            <a:rPr lang="en-US" altLang="zh-CN" dirty="0"/>
            <a:t>&lt;</a:t>
          </a:r>
          <a:r>
            <a:rPr lang="zh-CN" altLang="en-US" dirty="0"/>
            <a:t> </a:t>
          </a:r>
          <a:r>
            <a:rPr lang="en-US" altLang="zh-CN" dirty="0"/>
            <a:t>272?</a:t>
          </a:r>
          <a:endParaRPr lang="en-US" dirty="0"/>
        </a:p>
      </dgm:t>
    </dgm:pt>
    <dgm:pt modelId="{27219F19-382A-824C-A7E4-25AC56B590C4}" type="parTrans" cxnId="{075AE956-525B-2247-95A6-C6E1B7777D71}">
      <dgm:prSet/>
      <dgm:spPr/>
      <dgm:t>
        <a:bodyPr/>
        <a:lstStyle/>
        <a:p>
          <a:endParaRPr lang="en-US"/>
        </a:p>
      </dgm:t>
    </dgm:pt>
    <dgm:pt modelId="{BE414FD7-E2DD-0041-831F-A81FD0EC8803}" type="sibTrans" cxnId="{075AE956-525B-2247-95A6-C6E1B7777D71}">
      <dgm:prSet/>
      <dgm:spPr/>
      <dgm:t>
        <a:bodyPr/>
        <a:lstStyle/>
        <a:p>
          <a:endParaRPr lang="en-US"/>
        </a:p>
      </dgm:t>
    </dgm:pt>
    <dgm:pt modelId="{881CE838-AC41-784D-A519-A8C52E6F1BAB}">
      <dgm:prSet/>
      <dgm:spPr/>
      <dgm:t>
        <a:bodyPr/>
        <a:lstStyle/>
        <a:p>
          <a:r>
            <a:rPr lang="en-US" altLang="zh-CN" b="0" i="0" dirty="0"/>
            <a:t>Longest</a:t>
          </a:r>
          <a:r>
            <a:rPr lang="zh-CN" altLang="en-US" b="0" i="0" dirty="0"/>
            <a:t> </a:t>
          </a:r>
          <a:r>
            <a:rPr lang="en-US" altLang="zh-CN" b="0" i="0" dirty="0"/>
            <a:t>dry</a:t>
          </a:r>
          <a:r>
            <a:rPr lang="zh-CN" altLang="en-US" b="0" i="0" dirty="0"/>
            <a:t> </a:t>
          </a:r>
          <a:r>
            <a:rPr lang="en-US" altLang="zh-CN" b="0" i="0" dirty="0"/>
            <a:t>spell</a:t>
          </a:r>
          <a:r>
            <a:rPr lang="zh-CN" altLang="en-US" b="0" i="0" dirty="0"/>
            <a:t> </a:t>
          </a:r>
          <a:r>
            <a:rPr lang="en-US" altLang="zh-CN" b="0" i="0" dirty="0"/>
            <a:t>&lt;</a:t>
          </a:r>
          <a:r>
            <a:rPr lang="zh-CN" altLang="en-US" b="0" i="0" dirty="0"/>
            <a:t> </a:t>
          </a:r>
          <a:r>
            <a:rPr lang="en-US" altLang="zh-CN" b="0" i="0" dirty="0"/>
            <a:t>89</a:t>
          </a:r>
          <a:r>
            <a:rPr lang="zh-CN" altLang="en-US" b="0" i="0" dirty="0"/>
            <a:t> </a:t>
          </a:r>
          <a:r>
            <a:rPr lang="en-US" altLang="zh-CN" b="0" i="0" dirty="0"/>
            <a:t>days?</a:t>
          </a:r>
          <a:r>
            <a:rPr lang="zh-CN" altLang="en-US" b="0" i="0" dirty="0"/>
            <a:t> </a:t>
          </a:r>
          <a:endParaRPr lang="en-US" dirty="0"/>
        </a:p>
      </dgm:t>
    </dgm:pt>
    <dgm:pt modelId="{5C7F0726-0E84-2B48-AB90-8FF559B4553E}" type="sibTrans" cxnId="{0E21A40A-74B0-414A-92E4-E6C1483858DF}">
      <dgm:prSet/>
      <dgm:spPr/>
      <dgm:t>
        <a:bodyPr/>
        <a:lstStyle/>
        <a:p>
          <a:endParaRPr lang="en-US"/>
        </a:p>
      </dgm:t>
    </dgm:pt>
    <dgm:pt modelId="{95F160BC-111A-534B-8819-269E70A208C3}" type="parTrans" cxnId="{0E21A40A-74B0-414A-92E4-E6C1483858DF}">
      <dgm:prSet/>
      <dgm:spPr/>
      <dgm:t>
        <a:bodyPr/>
        <a:lstStyle/>
        <a:p>
          <a:endParaRPr lang="en-US"/>
        </a:p>
      </dgm:t>
    </dgm:pt>
    <dgm:pt modelId="{14573503-C90A-C746-8BEB-BB4D8AED8F56}" type="pres">
      <dgm:prSet presAssocID="{2221BACD-4F7F-F742-BECA-4A5C5BCC0EC8}" presName="Name0" presStyleCnt="0">
        <dgm:presLayoutVars>
          <dgm:orgChart val="1"/>
          <dgm:chPref val="1"/>
          <dgm:dir/>
          <dgm:animOne val="branch"/>
          <dgm:animLvl val="lvl"/>
          <dgm:resizeHandles/>
        </dgm:presLayoutVars>
      </dgm:prSet>
      <dgm:spPr/>
      <dgm:t>
        <a:bodyPr/>
        <a:lstStyle/>
        <a:p>
          <a:endParaRPr lang="en-US"/>
        </a:p>
      </dgm:t>
    </dgm:pt>
    <dgm:pt modelId="{D0CD7CFA-308B-F741-833A-285AC2484CB2}" type="pres">
      <dgm:prSet presAssocID="{881CE838-AC41-784D-A519-A8C52E6F1BAB}" presName="hierRoot1" presStyleCnt="0">
        <dgm:presLayoutVars>
          <dgm:hierBranch val="init"/>
        </dgm:presLayoutVars>
      </dgm:prSet>
      <dgm:spPr/>
    </dgm:pt>
    <dgm:pt modelId="{23DA72E3-83F8-434A-9E75-54A0CE199561}" type="pres">
      <dgm:prSet presAssocID="{881CE838-AC41-784D-A519-A8C52E6F1BAB}" presName="rootComposite1" presStyleCnt="0"/>
      <dgm:spPr/>
    </dgm:pt>
    <dgm:pt modelId="{611F38E7-A9B4-0C4A-92FF-A7E310416C81}" type="pres">
      <dgm:prSet presAssocID="{881CE838-AC41-784D-A519-A8C52E6F1BAB}" presName="rootText1" presStyleLbl="alignAcc1" presStyleIdx="0" presStyleCnt="0">
        <dgm:presLayoutVars>
          <dgm:chPref val="3"/>
        </dgm:presLayoutVars>
      </dgm:prSet>
      <dgm:spPr/>
      <dgm:t>
        <a:bodyPr/>
        <a:lstStyle/>
        <a:p>
          <a:endParaRPr lang="en-US"/>
        </a:p>
      </dgm:t>
    </dgm:pt>
    <dgm:pt modelId="{62D27D44-DC06-3942-98A2-3595CE9625A5}" type="pres">
      <dgm:prSet presAssocID="{881CE838-AC41-784D-A519-A8C52E6F1BAB}" presName="topArc1" presStyleLbl="parChTrans1D1" presStyleIdx="0" presStyleCnt="12"/>
      <dgm:spPr/>
    </dgm:pt>
    <dgm:pt modelId="{E1A80D4C-BACD-A84B-A06C-86D6D400E392}" type="pres">
      <dgm:prSet presAssocID="{881CE838-AC41-784D-A519-A8C52E6F1BAB}" presName="bottomArc1" presStyleLbl="parChTrans1D1" presStyleIdx="1" presStyleCnt="12"/>
      <dgm:spPr/>
    </dgm:pt>
    <dgm:pt modelId="{AEA03B59-0FA2-A049-A6EA-1467A1A35AB9}" type="pres">
      <dgm:prSet presAssocID="{881CE838-AC41-784D-A519-A8C52E6F1BAB}" presName="topConnNode1" presStyleLbl="node1" presStyleIdx="0" presStyleCnt="0"/>
      <dgm:spPr/>
      <dgm:t>
        <a:bodyPr/>
        <a:lstStyle/>
        <a:p>
          <a:endParaRPr lang="en-US"/>
        </a:p>
      </dgm:t>
    </dgm:pt>
    <dgm:pt modelId="{D47BA372-6A03-DD41-85FD-483331CA3906}" type="pres">
      <dgm:prSet presAssocID="{881CE838-AC41-784D-A519-A8C52E6F1BAB}" presName="hierChild2" presStyleCnt="0"/>
      <dgm:spPr/>
    </dgm:pt>
    <dgm:pt modelId="{BB22AF56-69F6-DF48-8B33-2E8707810C24}" type="pres">
      <dgm:prSet presAssocID="{CB7D04D4-51C0-BF45-8473-1E19F6AAC0D2}" presName="Name28" presStyleLbl="parChTrans1D2" presStyleIdx="0" presStyleCnt="5"/>
      <dgm:spPr/>
      <dgm:t>
        <a:bodyPr/>
        <a:lstStyle/>
        <a:p>
          <a:endParaRPr lang="en-US"/>
        </a:p>
      </dgm:t>
    </dgm:pt>
    <dgm:pt modelId="{1D19035C-3A17-1947-98B0-94DCB190AAA8}" type="pres">
      <dgm:prSet presAssocID="{34ED055B-861E-E54B-B3E4-22F75231FD0E}" presName="hierRoot2" presStyleCnt="0">
        <dgm:presLayoutVars>
          <dgm:hierBranch val="init"/>
        </dgm:presLayoutVars>
      </dgm:prSet>
      <dgm:spPr/>
    </dgm:pt>
    <dgm:pt modelId="{2ABF60F7-F5BA-5342-87CF-0149A27FD7C9}" type="pres">
      <dgm:prSet presAssocID="{34ED055B-861E-E54B-B3E4-22F75231FD0E}" presName="rootComposite2" presStyleCnt="0"/>
      <dgm:spPr/>
    </dgm:pt>
    <dgm:pt modelId="{B3D37442-8684-DA49-B4EE-81002E46C5C8}" type="pres">
      <dgm:prSet presAssocID="{34ED055B-861E-E54B-B3E4-22F75231FD0E}" presName="rootText2" presStyleLbl="alignAcc1" presStyleIdx="0" presStyleCnt="0">
        <dgm:presLayoutVars>
          <dgm:chPref val="3"/>
        </dgm:presLayoutVars>
      </dgm:prSet>
      <dgm:spPr/>
      <dgm:t>
        <a:bodyPr/>
        <a:lstStyle/>
        <a:p>
          <a:endParaRPr lang="en-US"/>
        </a:p>
      </dgm:t>
    </dgm:pt>
    <dgm:pt modelId="{9C9FEF61-7A7C-9741-B8AF-606EFF79C0B2}" type="pres">
      <dgm:prSet presAssocID="{34ED055B-861E-E54B-B3E4-22F75231FD0E}" presName="topArc2" presStyleLbl="parChTrans1D1" presStyleIdx="2" presStyleCnt="12"/>
      <dgm:spPr/>
    </dgm:pt>
    <dgm:pt modelId="{5FEC3B90-1240-8B48-A9A1-1F4519FE10A5}" type="pres">
      <dgm:prSet presAssocID="{34ED055B-861E-E54B-B3E4-22F75231FD0E}" presName="bottomArc2" presStyleLbl="parChTrans1D1" presStyleIdx="3" presStyleCnt="12"/>
      <dgm:spPr/>
    </dgm:pt>
    <dgm:pt modelId="{D446ED36-0F74-CA4A-911A-28A5872FBB1F}" type="pres">
      <dgm:prSet presAssocID="{34ED055B-861E-E54B-B3E4-22F75231FD0E}" presName="topConnNode2" presStyleLbl="node2" presStyleIdx="0" presStyleCnt="0"/>
      <dgm:spPr/>
      <dgm:t>
        <a:bodyPr/>
        <a:lstStyle/>
        <a:p>
          <a:endParaRPr lang="en-US"/>
        </a:p>
      </dgm:t>
    </dgm:pt>
    <dgm:pt modelId="{24284428-C965-2D48-9B02-A3565F79DAF9}" type="pres">
      <dgm:prSet presAssocID="{34ED055B-861E-E54B-B3E4-22F75231FD0E}" presName="hierChild4" presStyleCnt="0"/>
      <dgm:spPr/>
    </dgm:pt>
    <dgm:pt modelId="{565BC03D-A2E9-9E46-A49C-9C2BFDD6B318}" type="pres">
      <dgm:prSet presAssocID="{34ED055B-861E-E54B-B3E4-22F75231FD0E}" presName="hierChild5" presStyleCnt="0"/>
      <dgm:spPr/>
    </dgm:pt>
    <dgm:pt modelId="{8E5C0C3B-F4AC-E044-967B-C8BD63DE4E45}" type="pres">
      <dgm:prSet presAssocID="{7C542674-99E5-0746-AF46-BEDEE55997AA}" presName="Name28" presStyleLbl="parChTrans1D2" presStyleIdx="1" presStyleCnt="5"/>
      <dgm:spPr/>
      <dgm:t>
        <a:bodyPr/>
        <a:lstStyle/>
        <a:p>
          <a:endParaRPr lang="en-US"/>
        </a:p>
      </dgm:t>
    </dgm:pt>
    <dgm:pt modelId="{FC91BB80-F522-9144-9343-645F7117556D}" type="pres">
      <dgm:prSet presAssocID="{628A5050-8FE9-AB4F-9D51-09D8E98ADFEF}" presName="hierRoot2" presStyleCnt="0">
        <dgm:presLayoutVars>
          <dgm:hierBranch val="init"/>
        </dgm:presLayoutVars>
      </dgm:prSet>
      <dgm:spPr/>
    </dgm:pt>
    <dgm:pt modelId="{AC73E26F-1C31-0547-AAE5-1F549FDC9D48}" type="pres">
      <dgm:prSet presAssocID="{628A5050-8FE9-AB4F-9D51-09D8E98ADFEF}" presName="rootComposite2" presStyleCnt="0"/>
      <dgm:spPr/>
    </dgm:pt>
    <dgm:pt modelId="{97F3F7EB-E326-0C4F-810F-B9F9F350E9C1}" type="pres">
      <dgm:prSet presAssocID="{628A5050-8FE9-AB4F-9D51-09D8E98ADFEF}" presName="rootText2" presStyleLbl="alignAcc1" presStyleIdx="0" presStyleCnt="0">
        <dgm:presLayoutVars>
          <dgm:chPref val="3"/>
        </dgm:presLayoutVars>
      </dgm:prSet>
      <dgm:spPr/>
      <dgm:t>
        <a:bodyPr/>
        <a:lstStyle/>
        <a:p>
          <a:endParaRPr lang="en-US"/>
        </a:p>
      </dgm:t>
    </dgm:pt>
    <dgm:pt modelId="{54519577-5327-8344-A19A-D3B2288A96DA}" type="pres">
      <dgm:prSet presAssocID="{628A5050-8FE9-AB4F-9D51-09D8E98ADFEF}" presName="topArc2" presStyleLbl="parChTrans1D1" presStyleIdx="4" presStyleCnt="12"/>
      <dgm:spPr/>
    </dgm:pt>
    <dgm:pt modelId="{81820671-E06C-4E42-BD91-5F71207587B1}" type="pres">
      <dgm:prSet presAssocID="{628A5050-8FE9-AB4F-9D51-09D8E98ADFEF}" presName="bottomArc2" presStyleLbl="parChTrans1D1" presStyleIdx="5" presStyleCnt="12"/>
      <dgm:spPr/>
    </dgm:pt>
    <dgm:pt modelId="{8C12E5A8-F4D3-DC4E-9184-81D5369A72D9}" type="pres">
      <dgm:prSet presAssocID="{628A5050-8FE9-AB4F-9D51-09D8E98ADFEF}" presName="topConnNode2" presStyleLbl="node2" presStyleIdx="0" presStyleCnt="0"/>
      <dgm:spPr/>
      <dgm:t>
        <a:bodyPr/>
        <a:lstStyle/>
        <a:p>
          <a:endParaRPr lang="en-US"/>
        </a:p>
      </dgm:t>
    </dgm:pt>
    <dgm:pt modelId="{A8F88340-3C60-4044-B2B7-4E13229BDB09}" type="pres">
      <dgm:prSet presAssocID="{628A5050-8FE9-AB4F-9D51-09D8E98ADFEF}" presName="hierChild4" presStyleCnt="0"/>
      <dgm:spPr/>
    </dgm:pt>
    <dgm:pt modelId="{5D4F4BDA-98E9-C442-84B6-D72A8EE7E2FD}" type="pres">
      <dgm:prSet presAssocID="{628A5050-8FE9-AB4F-9D51-09D8E98ADFEF}" presName="hierChild5" presStyleCnt="0"/>
      <dgm:spPr/>
    </dgm:pt>
    <dgm:pt modelId="{EC039C95-8CE9-FD47-A235-3E05606BA938}" type="pres">
      <dgm:prSet presAssocID="{54C9FD1C-FFB8-6342-9FF3-E7A9413C8D57}" presName="Name28" presStyleLbl="parChTrans1D2" presStyleIdx="2" presStyleCnt="5"/>
      <dgm:spPr/>
      <dgm:t>
        <a:bodyPr/>
        <a:lstStyle/>
        <a:p>
          <a:endParaRPr lang="en-US"/>
        </a:p>
      </dgm:t>
    </dgm:pt>
    <dgm:pt modelId="{07BDD24A-EEB8-E840-8568-155210E908A6}" type="pres">
      <dgm:prSet presAssocID="{C8C02F8F-22C6-AB49-B354-971E26CFF841}" presName="hierRoot2" presStyleCnt="0">
        <dgm:presLayoutVars>
          <dgm:hierBranch val="init"/>
        </dgm:presLayoutVars>
      </dgm:prSet>
      <dgm:spPr/>
    </dgm:pt>
    <dgm:pt modelId="{9D301F8F-0E80-684E-AEFF-16D69A086933}" type="pres">
      <dgm:prSet presAssocID="{C8C02F8F-22C6-AB49-B354-971E26CFF841}" presName="rootComposite2" presStyleCnt="0"/>
      <dgm:spPr/>
    </dgm:pt>
    <dgm:pt modelId="{7CA53776-A9F2-4447-AD12-260BB94563A6}" type="pres">
      <dgm:prSet presAssocID="{C8C02F8F-22C6-AB49-B354-971E26CFF841}" presName="rootText2" presStyleLbl="alignAcc1" presStyleIdx="0" presStyleCnt="0">
        <dgm:presLayoutVars>
          <dgm:chPref val="3"/>
        </dgm:presLayoutVars>
      </dgm:prSet>
      <dgm:spPr/>
      <dgm:t>
        <a:bodyPr/>
        <a:lstStyle/>
        <a:p>
          <a:endParaRPr lang="en-US"/>
        </a:p>
      </dgm:t>
    </dgm:pt>
    <dgm:pt modelId="{F9B3C2FF-DDC2-BA45-AF04-3B5784EE6136}" type="pres">
      <dgm:prSet presAssocID="{C8C02F8F-22C6-AB49-B354-971E26CFF841}" presName="topArc2" presStyleLbl="parChTrans1D1" presStyleIdx="6" presStyleCnt="12"/>
      <dgm:spPr/>
    </dgm:pt>
    <dgm:pt modelId="{6343858E-E1E8-724E-A03C-8243EF217E93}" type="pres">
      <dgm:prSet presAssocID="{C8C02F8F-22C6-AB49-B354-971E26CFF841}" presName="bottomArc2" presStyleLbl="parChTrans1D1" presStyleIdx="7" presStyleCnt="12"/>
      <dgm:spPr/>
    </dgm:pt>
    <dgm:pt modelId="{407A883A-86F5-754F-A895-716C308BC7B5}" type="pres">
      <dgm:prSet presAssocID="{C8C02F8F-22C6-AB49-B354-971E26CFF841}" presName="topConnNode2" presStyleLbl="node2" presStyleIdx="0" presStyleCnt="0"/>
      <dgm:spPr/>
      <dgm:t>
        <a:bodyPr/>
        <a:lstStyle/>
        <a:p>
          <a:endParaRPr lang="en-US"/>
        </a:p>
      </dgm:t>
    </dgm:pt>
    <dgm:pt modelId="{B756260B-8D7B-B743-903A-FD96D2824644}" type="pres">
      <dgm:prSet presAssocID="{C8C02F8F-22C6-AB49-B354-971E26CFF841}" presName="hierChild4" presStyleCnt="0"/>
      <dgm:spPr/>
    </dgm:pt>
    <dgm:pt modelId="{DDC8DDD6-A5C6-2E4B-A117-68D916B6313A}" type="pres">
      <dgm:prSet presAssocID="{C8C02F8F-22C6-AB49-B354-971E26CFF841}" presName="hierChild5" presStyleCnt="0"/>
      <dgm:spPr/>
    </dgm:pt>
    <dgm:pt modelId="{E9E00BB0-D68A-CE4A-9453-A0EB4CB1A852}" type="pres">
      <dgm:prSet presAssocID="{881CE838-AC41-784D-A519-A8C52E6F1BAB}" presName="hierChild3" presStyleCnt="0"/>
      <dgm:spPr/>
    </dgm:pt>
    <dgm:pt modelId="{4B59BD30-A469-994A-93D1-EB1594C9A08B}" type="pres">
      <dgm:prSet presAssocID="{872A4E68-8568-2D43-BBF0-51DF9E635D60}" presName="Name101" presStyleLbl="parChTrans1D2" presStyleIdx="3" presStyleCnt="5"/>
      <dgm:spPr/>
      <dgm:t>
        <a:bodyPr/>
        <a:lstStyle/>
        <a:p>
          <a:endParaRPr lang="en-US"/>
        </a:p>
      </dgm:t>
    </dgm:pt>
    <dgm:pt modelId="{D31C962F-BAB5-ED4D-B10D-38B7C5BD7AEE}" type="pres">
      <dgm:prSet presAssocID="{AE5A53A5-C30B-CD41-9E2A-27B28825B3C2}" presName="hierRoot3" presStyleCnt="0">
        <dgm:presLayoutVars>
          <dgm:hierBranch val="init"/>
        </dgm:presLayoutVars>
      </dgm:prSet>
      <dgm:spPr/>
    </dgm:pt>
    <dgm:pt modelId="{6C47BD8E-AA60-3C4A-9FFF-CC2017BBF26F}" type="pres">
      <dgm:prSet presAssocID="{AE5A53A5-C30B-CD41-9E2A-27B28825B3C2}" presName="rootComposite3" presStyleCnt="0"/>
      <dgm:spPr/>
    </dgm:pt>
    <dgm:pt modelId="{4D44D359-1AC7-A44C-AD23-14B5DC3EA155}" type="pres">
      <dgm:prSet presAssocID="{AE5A53A5-C30B-CD41-9E2A-27B28825B3C2}" presName="rootText3" presStyleLbl="alignAcc1" presStyleIdx="0" presStyleCnt="0">
        <dgm:presLayoutVars>
          <dgm:chPref val="3"/>
        </dgm:presLayoutVars>
      </dgm:prSet>
      <dgm:spPr/>
      <dgm:t>
        <a:bodyPr/>
        <a:lstStyle/>
        <a:p>
          <a:endParaRPr lang="en-US"/>
        </a:p>
      </dgm:t>
    </dgm:pt>
    <dgm:pt modelId="{7E279CB2-E5D2-6940-87A5-7E01C4FD42A0}" type="pres">
      <dgm:prSet presAssocID="{AE5A53A5-C30B-CD41-9E2A-27B28825B3C2}" presName="topArc3" presStyleLbl="parChTrans1D1" presStyleIdx="8" presStyleCnt="12"/>
      <dgm:spPr/>
    </dgm:pt>
    <dgm:pt modelId="{E360ED52-9013-D54C-96EA-29843F1B7790}" type="pres">
      <dgm:prSet presAssocID="{AE5A53A5-C30B-CD41-9E2A-27B28825B3C2}" presName="bottomArc3" presStyleLbl="parChTrans1D1" presStyleIdx="9" presStyleCnt="12"/>
      <dgm:spPr/>
    </dgm:pt>
    <dgm:pt modelId="{21F63C4E-A57C-D74B-B119-4F18F99B8687}" type="pres">
      <dgm:prSet presAssocID="{AE5A53A5-C30B-CD41-9E2A-27B28825B3C2}" presName="topConnNode3" presStyleLbl="asst1" presStyleIdx="0" presStyleCnt="0"/>
      <dgm:spPr/>
      <dgm:t>
        <a:bodyPr/>
        <a:lstStyle/>
        <a:p>
          <a:endParaRPr lang="en-US"/>
        </a:p>
      </dgm:t>
    </dgm:pt>
    <dgm:pt modelId="{CA2C802A-82C3-1A4C-AEF8-D21DA77ECAB2}" type="pres">
      <dgm:prSet presAssocID="{AE5A53A5-C30B-CD41-9E2A-27B28825B3C2}" presName="hierChild6" presStyleCnt="0"/>
      <dgm:spPr/>
    </dgm:pt>
    <dgm:pt modelId="{EE23F7A7-56BF-9E43-A8CC-2DD8E7CA4A14}" type="pres">
      <dgm:prSet presAssocID="{AE5A53A5-C30B-CD41-9E2A-27B28825B3C2}" presName="hierChild7" presStyleCnt="0"/>
      <dgm:spPr/>
    </dgm:pt>
    <dgm:pt modelId="{EC60157B-74EF-884E-B394-FAC6DA3EEE5C}" type="pres">
      <dgm:prSet presAssocID="{27219F19-382A-824C-A7E4-25AC56B590C4}" presName="Name101" presStyleLbl="parChTrans1D2" presStyleIdx="4" presStyleCnt="5"/>
      <dgm:spPr/>
      <dgm:t>
        <a:bodyPr/>
        <a:lstStyle/>
        <a:p>
          <a:endParaRPr lang="en-US"/>
        </a:p>
      </dgm:t>
    </dgm:pt>
    <dgm:pt modelId="{473C8851-C990-3F4A-85C8-C2E496575B58}" type="pres">
      <dgm:prSet presAssocID="{E95287E1-0FCF-F64B-B7E9-FA992C9B3B59}" presName="hierRoot3" presStyleCnt="0">
        <dgm:presLayoutVars>
          <dgm:hierBranch val="init"/>
        </dgm:presLayoutVars>
      </dgm:prSet>
      <dgm:spPr/>
    </dgm:pt>
    <dgm:pt modelId="{8494E2DD-C65A-BC4B-AD8A-139FF7BEBEB7}" type="pres">
      <dgm:prSet presAssocID="{E95287E1-0FCF-F64B-B7E9-FA992C9B3B59}" presName="rootComposite3" presStyleCnt="0"/>
      <dgm:spPr/>
    </dgm:pt>
    <dgm:pt modelId="{A29DFD7E-77EA-9441-9053-BDCEA05137C1}" type="pres">
      <dgm:prSet presAssocID="{E95287E1-0FCF-F64B-B7E9-FA992C9B3B59}" presName="rootText3" presStyleLbl="alignAcc1" presStyleIdx="0" presStyleCnt="0">
        <dgm:presLayoutVars>
          <dgm:chPref val="3"/>
        </dgm:presLayoutVars>
      </dgm:prSet>
      <dgm:spPr/>
      <dgm:t>
        <a:bodyPr/>
        <a:lstStyle/>
        <a:p>
          <a:endParaRPr lang="en-US"/>
        </a:p>
      </dgm:t>
    </dgm:pt>
    <dgm:pt modelId="{E052D94B-2442-CF48-ABAE-076055F3D797}" type="pres">
      <dgm:prSet presAssocID="{E95287E1-0FCF-F64B-B7E9-FA992C9B3B59}" presName="topArc3" presStyleLbl="parChTrans1D1" presStyleIdx="10" presStyleCnt="12"/>
      <dgm:spPr/>
    </dgm:pt>
    <dgm:pt modelId="{98ADFA36-4350-554B-B83F-30DF57FBC3D0}" type="pres">
      <dgm:prSet presAssocID="{E95287E1-0FCF-F64B-B7E9-FA992C9B3B59}" presName="bottomArc3" presStyleLbl="parChTrans1D1" presStyleIdx="11" presStyleCnt="12"/>
      <dgm:spPr/>
    </dgm:pt>
    <dgm:pt modelId="{50025BB2-BCC8-B24E-BD0D-2C598F1039A9}" type="pres">
      <dgm:prSet presAssocID="{E95287E1-0FCF-F64B-B7E9-FA992C9B3B59}" presName="topConnNode3" presStyleLbl="asst1" presStyleIdx="0" presStyleCnt="0"/>
      <dgm:spPr/>
      <dgm:t>
        <a:bodyPr/>
        <a:lstStyle/>
        <a:p>
          <a:endParaRPr lang="en-US"/>
        </a:p>
      </dgm:t>
    </dgm:pt>
    <dgm:pt modelId="{13502784-1BCF-C242-B494-4A8030859D34}" type="pres">
      <dgm:prSet presAssocID="{E95287E1-0FCF-F64B-B7E9-FA992C9B3B59}" presName="hierChild6" presStyleCnt="0"/>
      <dgm:spPr/>
    </dgm:pt>
    <dgm:pt modelId="{AE1FC02A-1B7A-284A-9E36-98AF13B9712A}" type="pres">
      <dgm:prSet presAssocID="{E95287E1-0FCF-F64B-B7E9-FA992C9B3B59}" presName="hierChild7" presStyleCnt="0"/>
      <dgm:spPr/>
    </dgm:pt>
  </dgm:ptLst>
  <dgm:cxnLst>
    <dgm:cxn modelId="{2EAF0F12-1C15-2F4C-89B5-8FFCE87532D1}" type="presOf" srcId="{54C9FD1C-FFB8-6342-9FF3-E7A9413C8D57}" destId="{EC039C95-8CE9-FD47-A235-3E05606BA938}" srcOrd="0" destOrd="0" presId="urn:microsoft.com/office/officeart/2008/layout/HalfCircleOrganizationChart"/>
    <dgm:cxn modelId="{904B06D8-9C54-634B-BE75-4C1D0CC0046C}" type="presOf" srcId="{E95287E1-0FCF-F64B-B7E9-FA992C9B3B59}" destId="{50025BB2-BCC8-B24E-BD0D-2C598F1039A9}" srcOrd="1" destOrd="0" presId="urn:microsoft.com/office/officeart/2008/layout/HalfCircleOrganizationChart"/>
    <dgm:cxn modelId="{16B52A3D-CEA8-9042-A467-F662B0DC8C70}" type="presOf" srcId="{2221BACD-4F7F-F742-BECA-4A5C5BCC0EC8}" destId="{14573503-C90A-C746-8BEB-BB4D8AED8F56}" srcOrd="0" destOrd="0" presId="urn:microsoft.com/office/officeart/2008/layout/HalfCircleOrganizationChart"/>
    <dgm:cxn modelId="{695B5B68-F775-0A4D-8D13-B3FDC8DCBE33}" type="presOf" srcId="{E95287E1-0FCF-F64B-B7E9-FA992C9B3B59}" destId="{A29DFD7E-77EA-9441-9053-BDCEA05137C1}" srcOrd="0" destOrd="0" presId="urn:microsoft.com/office/officeart/2008/layout/HalfCircleOrganizationChart"/>
    <dgm:cxn modelId="{F9DF7965-B004-6942-8E75-A3C92F1ED0B1}" srcId="{881CE838-AC41-784D-A519-A8C52E6F1BAB}" destId="{C8C02F8F-22C6-AB49-B354-971E26CFF841}" srcOrd="4" destOrd="0" parTransId="{54C9FD1C-FFB8-6342-9FF3-E7A9413C8D57}" sibTransId="{9E1D24EC-1DA6-BE4E-B2AF-FD51BB816846}"/>
    <dgm:cxn modelId="{8C3D70D9-D29C-8D4E-B9FA-9E81B78B9C19}" type="presOf" srcId="{872A4E68-8568-2D43-BBF0-51DF9E635D60}" destId="{4B59BD30-A469-994A-93D1-EB1594C9A08B}" srcOrd="0" destOrd="0" presId="urn:microsoft.com/office/officeart/2008/layout/HalfCircleOrganizationChart"/>
    <dgm:cxn modelId="{CDDE1053-669C-BC40-9F0F-7C7E885B6E71}" type="presOf" srcId="{27219F19-382A-824C-A7E4-25AC56B590C4}" destId="{EC60157B-74EF-884E-B394-FAC6DA3EEE5C}" srcOrd="0" destOrd="0" presId="urn:microsoft.com/office/officeart/2008/layout/HalfCircleOrganizationChart"/>
    <dgm:cxn modelId="{13183E9B-5C60-6D46-8B98-69AA258FC81B}" type="presOf" srcId="{881CE838-AC41-784D-A519-A8C52E6F1BAB}" destId="{611F38E7-A9B4-0C4A-92FF-A7E310416C81}" srcOrd="0" destOrd="0" presId="urn:microsoft.com/office/officeart/2008/layout/HalfCircleOrganizationChart"/>
    <dgm:cxn modelId="{0E21A40A-74B0-414A-92E4-E6C1483858DF}" srcId="{2221BACD-4F7F-F742-BECA-4A5C5BCC0EC8}" destId="{881CE838-AC41-784D-A519-A8C52E6F1BAB}" srcOrd="0" destOrd="0" parTransId="{95F160BC-111A-534B-8819-269E70A208C3}" sibTransId="{5C7F0726-0E84-2B48-AB90-8FF559B4553E}"/>
    <dgm:cxn modelId="{63FCCB98-EC55-B641-90AC-F7FF2567D3AE}" type="presOf" srcId="{AE5A53A5-C30B-CD41-9E2A-27B28825B3C2}" destId="{4D44D359-1AC7-A44C-AD23-14B5DC3EA155}" srcOrd="0" destOrd="0" presId="urn:microsoft.com/office/officeart/2008/layout/HalfCircleOrganizationChart"/>
    <dgm:cxn modelId="{28A6337F-4BFE-104E-B26C-CFFF3111ACAD}" type="presOf" srcId="{C8C02F8F-22C6-AB49-B354-971E26CFF841}" destId="{7CA53776-A9F2-4447-AD12-260BB94563A6}" srcOrd="0" destOrd="0" presId="urn:microsoft.com/office/officeart/2008/layout/HalfCircleOrganizationChart"/>
    <dgm:cxn modelId="{66660199-FCC2-D84A-A6AF-B1CA868F89E6}" srcId="{881CE838-AC41-784D-A519-A8C52E6F1BAB}" destId="{AE5A53A5-C30B-CD41-9E2A-27B28825B3C2}" srcOrd="0" destOrd="0" parTransId="{872A4E68-8568-2D43-BBF0-51DF9E635D60}" sibTransId="{4CF0AD32-05B9-FD4B-A17F-A470963FBCDD}"/>
    <dgm:cxn modelId="{9E0EB462-7B20-BA4D-88C3-033FEEBC33BC}" type="presOf" srcId="{7C542674-99E5-0746-AF46-BEDEE55997AA}" destId="{8E5C0C3B-F4AC-E044-967B-C8BD63DE4E45}" srcOrd="0" destOrd="0" presId="urn:microsoft.com/office/officeart/2008/layout/HalfCircleOrganizationChart"/>
    <dgm:cxn modelId="{E900AAC9-37EB-F94A-8FB8-1159970BA77D}" type="presOf" srcId="{C8C02F8F-22C6-AB49-B354-971E26CFF841}" destId="{407A883A-86F5-754F-A895-716C308BC7B5}" srcOrd="1" destOrd="0" presId="urn:microsoft.com/office/officeart/2008/layout/HalfCircleOrganizationChart"/>
    <dgm:cxn modelId="{35EE5F52-4848-C34A-B033-23051F1C4C72}" type="presOf" srcId="{34ED055B-861E-E54B-B3E4-22F75231FD0E}" destId="{D446ED36-0F74-CA4A-911A-28A5872FBB1F}" srcOrd="1" destOrd="0" presId="urn:microsoft.com/office/officeart/2008/layout/HalfCircleOrganizationChart"/>
    <dgm:cxn modelId="{998032C0-D744-A145-80C6-A2729D5CE247}" type="presOf" srcId="{34ED055B-861E-E54B-B3E4-22F75231FD0E}" destId="{B3D37442-8684-DA49-B4EE-81002E46C5C8}" srcOrd="0" destOrd="0" presId="urn:microsoft.com/office/officeart/2008/layout/HalfCircleOrganizationChart"/>
    <dgm:cxn modelId="{64751DEC-282B-9440-B01C-5ED60726318C}" srcId="{881CE838-AC41-784D-A519-A8C52E6F1BAB}" destId="{628A5050-8FE9-AB4F-9D51-09D8E98ADFEF}" srcOrd="3" destOrd="0" parTransId="{7C542674-99E5-0746-AF46-BEDEE55997AA}" sibTransId="{5FD78F26-DF63-CC4E-869C-E821AFA1D71C}"/>
    <dgm:cxn modelId="{7550B176-3491-5E45-8F93-1A54DDA983EC}" srcId="{881CE838-AC41-784D-A519-A8C52E6F1BAB}" destId="{34ED055B-861E-E54B-B3E4-22F75231FD0E}" srcOrd="2" destOrd="0" parTransId="{CB7D04D4-51C0-BF45-8473-1E19F6AAC0D2}" sibTransId="{2BE4DF5F-22EC-FD4A-9C94-9E497F070F46}"/>
    <dgm:cxn modelId="{D710550D-15E3-4A4E-9926-12687395811E}" type="presOf" srcId="{628A5050-8FE9-AB4F-9D51-09D8E98ADFEF}" destId="{97F3F7EB-E326-0C4F-810F-B9F9F350E9C1}" srcOrd="0" destOrd="0" presId="urn:microsoft.com/office/officeart/2008/layout/HalfCircleOrganizationChart"/>
    <dgm:cxn modelId="{629E9F7F-1977-904F-9553-D9B5EC796AE9}" type="presOf" srcId="{AE5A53A5-C30B-CD41-9E2A-27B28825B3C2}" destId="{21F63C4E-A57C-D74B-B119-4F18F99B8687}" srcOrd="1" destOrd="0" presId="urn:microsoft.com/office/officeart/2008/layout/HalfCircleOrganizationChart"/>
    <dgm:cxn modelId="{44E96638-EC4A-C044-8B45-F685C441DC6B}" type="presOf" srcId="{CB7D04D4-51C0-BF45-8473-1E19F6AAC0D2}" destId="{BB22AF56-69F6-DF48-8B33-2E8707810C24}" srcOrd="0" destOrd="0" presId="urn:microsoft.com/office/officeart/2008/layout/HalfCircleOrganizationChart"/>
    <dgm:cxn modelId="{0066653B-6AE3-4242-AFDE-5B1DA2095E8A}" type="presOf" srcId="{881CE838-AC41-784D-A519-A8C52E6F1BAB}" destId="{AEA03B59-0FA2-A049-A6EA-1467A1A35AB9}" srcOrd="1" destOrd="0" presId="urn:microsoft.com/office/officeart/2008/layout/HalfCircleOrganizationChart"/>
    <dgm:cxn modelId="{075AE956-525B-2247-95A6-C6E1B7777D71}" srcId="{881CE838-AC41-784D-A519-A8C52E6F1BAB}" destId="{E95287E1-0FCF-F64B-B7E9-FA992C9B3B59}" srcOrd="1" destOrd="0" parTransId="{27219F19-382A-824C-A7E4-25AC56B590C4}" sibTransId="{BE414FD7-E2DD-0041-831F-A81FD0EC8803}"/>
    <dgm:cxn modelId="{81D384A2-535D-D94F-BA75-D0C1CCB127CC}" type="presOf" srcId="{628A5050-8FE9-AB4F-9D51-09D8E98ADFEF}" destId="{8C12E5A8-F4D3-DC4E-9184-81D5369A72D9}" srcOrd="1" destOrd="0" presId="urn:microsoft.com/office/officeart/2008/layout/HalfCircleOrganizationChart"/>
    <dgm:cxn modelId="{9722B121-E8A2-CE48-A00F-E1D5DD398FA8}" type="presParOf" srcId="{14573503-C90A-C746-8BEB-BB4D8AED8F56}" destId="{D0CD7CFA-308B-F741-833A-285AC2484CB2}" srcOrd="0" destOrd="0" presId="urn:microsoft.com/office/officeart/2008/layout/HalfCircleOrganizationChart"/>
    <dgm:cxn modelId="{6D1D296F-E26E-AA4A-A5A2-5EB9CD2CE9E2}" type="presParOf" srcId="{D0CD7CFA-308B-F741-833A-285AC2484CB2}" destId="{23DA72E3-83F8-434A-9E75-54A0CE199561}" srcOrd="0" destOrd="0" presId="urn:microsoft.com/office/officeart/2008/layout/HalfCircleOrganizationChart"/>
    <dgm:cxn modelId="{398C1FA0-EF60-C142-B9FD-F64F6C4679F8}" type="presParOf" srcId="{23DA72E3-83F8-434A-9E75-54A0CE199561}" destId="{611F38E7-A9B4-0C4A-92FF-A7E310416C81}" srcOrd="0" destOrd="0" presId="urn:microsoft.com/office/officeart/2008/layout/HalfCircleOrganizationChart"/>
    <dgm:cxn modelId="{3A19F69E-BE94-9B40-9858-28E68FF5315D}" type="presParOf" srcId="{23DA72E3-83F8-434A-9E75-54A0CE199561}" destId="{62D27D44-DC06-3942-98A2-3595CE9625A5}" srcOrd="1" destOrd="0" presId="urn:microsoft.com/office/officeart/2008/layout/HalfCircleOrganizationChart"/>
    <dgm:cxn modelId="{B713BEB1-0E0D-BC41-BC0D-52CBB1BED4C2}" type="presParOf" srcId="{23DA72E3-83F8-434A-9E75-54A0CE199561}" destId="{E1A80D4C-BACD-A84B-A06C-86D6D400E392}" srcOrd="2" destOrd="0" presId="urn:microsoft.com/office/officeart/2008/layout/HalfCircleOrganizationChart"/>
    <dgm:cxn modelId="{A261B796-17E6-C646-94E8-75423D2D4801}" type="presParOf" srcId="{23DA72E3-83F8-434A-9E75-54A0CE199561}" destId="{AEA03B59-0FA2-A049-A6EA-1467A1A35AB9}" srcOrd="3" destOrd="0" presId="urn:microsoft.com/office/officeart/2008/layout/HalfCircleOrganizationChart"/>
    <dgm:cxn modelId="{2789048E-FF8B-C147-8264-9CC0B34E63C7}" type="presParOf" srcId="{D0CD7CFA-308B-F741-833A-285AC2484CB2}" destId="{D47BA372-6A03-DD41-85FD-483331CA3906}" srcOrd="1" destOrd="0" presId="urn:microsoft.com/office/officeart/2008/layout/HalfCircleOrganizationChart"/>
    <dgm:cxn modelId="{072A0E10-5357-1145-8866-4E7B7A8AA314}" type="presParOf" srcId="{D47BA372-6A03-DD41-85FD-483331CA3906}" destId="{BB22AF56-69F6-DF48-8B33-2E8707810C24}" srcOrd="0" destOrd="0" presId="urn:microsoft.com/office/officeart/2008/layout/HalfCircleOrganizationChart"/>
    <dgm:cxn modelId="{3B82DB69-AB6E-1448-87E2-7C9F490AB9F4}" type="presParOf" srcId="{D47BA372-6A03-DD41-85FD-483331CA3906}" destId="{1D19035C-3A17-1947-98B0-94DCB190AAA8}" srcOrd="1" destOrd="0" presId="urn:microsoft.com/office/officeart/2008/layout/HalfCircleOrganizationChart"/>
    <dgm:cxn modelId="{0405E483-075E-1548-ABE3-DAA25EE36EF2}" type="presParOf" srcId="{1D19035C-3A17-1947-98B0-94DCB190AAA8}" destId="{2ABF60F7-F5BA-5342-87CF-0149A27FD7C9}" srcOrd="0" destOrd="0" presId="urn:microsoft.com/office/officeart/2008/layout/HalfCircleOrganizationChart"/>
    <dgm:cxn modelId="{FFC6A1DC-6D8E-0843-A338-B72F84193ABB}" type="presParOf" srcId="{2ABF60F7-F5BA-5342-87CF-0149A27FD7C9}" destId="{B3D37442-8684-DA49-B4EE-81002E46C5C8}" srcOrd="0" destOrd="0" presId="urn:microsoft.com/office/officeart/2008/layout/HalfCircleOrganizationChart"/>
    <dgm:cxn modelId="{C758FB31-5853-4748-A75F-3F65FDECEB35}" type="presParOf" srcId="{2ABF60F7-F5BA-5342-87CF-0149A27FD7C9}" destId="{9C9FEF61-7A7C-9741-B8AF-606EFF79C0B2}" srcOrd="1" destOrd="0" presId="urn:microsoft.com/office/officeart/2008/layout/HalfCircleOrganizationChart"/>
    <dgm:cxn modelId="{F7846B40-8459-DF4D-B484-968D1CA6DC19}" type="presParOf" srcId="{2ABF60F7-F5BA-5342-87CF-0149A27FD7C9}" destId="{5FEC3B90-1240-8B48-A9A1-1F4519FE10A5}" srcOrd="2" destOrd="0" presId="urn:microsoft.com/office/officeart/2008/layout/HalfCircleOrganizationChart"/>
    <dgm:cxn modelId="{0E0EC911-8FF9-AE40-A429-9EA829F3882D}" type="presParOf" srcId="{2ABF60F7-F5BA-5342-87CF-0149A27FD7C9}" destId="{D446ED36-0F74-CA4A-911A-28A5872FBB1F}" srcOrd="3" destOrd="0" presId="urn:microsoft.com/office/officeart/2008/layout/HalfCircleOrganizationChart"/>
    <dgm:cxn modelId="{6F5E4258-16F1-6C47-902C-6A8D5D9B9106}" type="presParOf" srcId="{1D19035C-3A17-1947-98B0-94DCB190AAA8}" destId="{24284428-C965-2D48-9B02-A3565F79DAF9}" srcOrd="1" destOrd="0" presId="urn:microsoft.com/office/officeart/2008/layout/HalfCircleOrganizationChart"/>
    <dgm:cxn modelId="{9433A393-6F2F-DA4F-9B03-843F4368F487}" type="presParOf" srcId="{1D19035C-3A17-1947-98B0-94DCB190AAA8}" destId="{565BC03D-A2E9-9E46-A49C-9C2BFDD6B318}" srcOrd="2" destOrd="0" presId="urn:microsoft.com/office/officeart/2008/layout/HalfCircleOrganizationChart"/>
    <dgm:cxn modelId="{BDB94D4C-95A1-404B-AA18-351156E9BC97}" type="presParOf" srcId="{D47BA372-6A03-DD41-85FD-483331CA3906}" destId="{8E5C0C3B-F4AC-E044-967B-C8BD63DE4E45}" srcOrd="2" destOrd="0" presId="urn:microsoft.com/office/officeart/2008/layout/HalfCircleOrganizationChart"/>
    <dgm:cxn modelId="{4638D9D7-7024-8D46-9B0F-9037A8867524}" type="presParOf" srcId="{D47BA372-6A03-DD41-85FD-483331CA3906}" destId="{FC91BB80-F522-9144-9343-645F7117556D}" srcOrd="3" destOrd="0" presId="urn:microsoft.com/office/officeart/2008/layout/HalfCircleOrganizationChart"/>
    <dgm:cxn modelId="{D3DCF1C5-2FE3-F247-ACD7-83DBDBD9730F}" type="presParOf" srcId="{FC91BB80-F522-9144-9343-645F7117556D}" destId="{AC73E26F-1C31-0547-AAE5-1F549FDC9D48}" srcOrd="0" destOrd="0" presId="urn:microsoft.com/office/officeart/2008/layout/HalfCircleOrganizationChart"/>
    <dgm:cxn modelId="{180F84A7-53E7-DB42-BA04-7992E7405F9C}" type="presParOf" srcId="{AC73E26F-1C31-0547-AAE5-1F549FDC9D48}" destId="{97F3F7EB-E326-0C4F-810F-B9F9F350E9C1}" srcOrd="0" destOrd="0" presId="urn:microsoft.com/office/officeart/2008/layout/HalfCircleOrganizationChart"/>
    <dgm:cxn modelId="{1B0A5B32-D58E-5E4B-AB66-823BE3FF0932}" type="presParOf" srcId="{AC73E26F-1C31-0547-AAE5-1F549FDC9D48}" destId="{54519577-5327-8344-A19A-D3B2288A96DA}" srcOrd="1" destOrd="0" presId="urn:microsoft.com/office/officeart/2008/layout/HalfCircleOrganizationChart"/>
    <dgm:cxn modelId="{2E746004-F58D-B147-8194-FA094C4B17C7}" type="presParOf" srcId="{AC73E26F-1C31-0547-AAE5-1F549FDC9D48}" destId="{81820671-E06C-4E42-BD91-5F71207587B1}" srcOrd="2" destOrd="0" presId="urn:microsoft.com/office/officeart/2008/layout/HalfCircleOrganizationChart"/>
    <dgm:cxn modelId="{3F66C38F-194C-3B44-A39E-3ABECE3F9C2A}" type="presParOf" srcId="{AC73E26F-1C31-0547-AAE5-1F549FDC9D48}" destId="{8C12E5A8-F4D3-DC4E-9184-81D5369A72D9}" srcOrd="3" destOrd="0" presId="urn:microsoft.com/office/officeart/2008/layout/HalfCircleOrganizationChart"/>
    <dgm:cxn modelId="{9BB68DC3-B549-E54C-80D0-DF7799ED10F7}" type="presParOf" srcId="{FC91BB80-F522-9144-9343-645F7117556D}" destId="{A8F88340-3C60-4044-B2B7-4E13229BDB09}" srcOrd="1" destOrd="0" presId="urn:microsoft.com/office/officeart/2008/layout/HalfCircleOrganizationChart"/>
    <dgm:cxn modelId="{2CCB0BC2-693D-3049-A4C6-727AEDDF15B0}" type="presParOf" srcId="{FC91BB80-F522-9144-9343-645F7117556D}" destId="{5D4F4BDA-98E9-C442-84B6-D72A8EE7E2FD}" srcOrd="2" destOrd="0" presId="urn:microsoft.com/office/officeart/2008/layout/HalfCircleOrganizationChart"/>
    <dgm:cxn modelId="{C068CA81-D7E3-914F-AB76-CD9F702E00A8}" type="presParOf" srcId="{D47BA372-6A03-DD41-85FD-483331CA3906}" destId="{EC039C95-8CE9-FD47-A235-3E05606BA938}" srcOrd="4" destOrd="0" presId="urn:microsoft.com/office/officeart/2008/layout/HalfCircleOrganizationChart"/>
    <dgm:cxn modelId="{9731D2F9-5E19-6845-A82E-7C34AA72FC6D}" type="presParOf" srcId="{D47BA372-6A03-DD41-85FD-483331CA3906}" destId="{07BDD24A-EEB8-E840-8568-155210E908A6}" srcOrd="5" destOrd="0" presId="urn:microsoft.com/office/officeart/2008/layout/HalfCircleOrganizationChart"/>
    <dgm:cxn modelId="{A13EDF73-100C-814A-AB62-E84C9C5603CD}" type="presParOf" srcId="{07BDD24A-EEB8-E840-8568-155210E908A6}" destId="{9D301F8F-0E80-684E-AEFF-16D69A086933}" srcOrd="0" destOrd="0" presId="urn:microsoft.com/office/officeart/2008/layout/HalfCircleOrganizationChart"/>
    <dgm:cxn modelId="{71F0B794-DEED-5B46-BA1E-94F661D700FA}" type="presParOf" srcId="{9D301F8F-0E80-684E-AEFF-16D69A086933}" destId="{7CA53776-A9F2-4447-AD12-260BB94563A6}" srcOrd="0" destOrd="0" presId="urn:microsoft.com/office/officeart/2008/layout/HalfCircleOrganizationChart"/>
    <dgm:cxn modelId="{A82FA02E-EB77-704C-8653-455D0E7CD113}" type="presParOf" srcId="{9D301F8F-0E80-684E-AEFF-16D69A086933}" destId="{F9B3C2FF-DDC2-BA45-AF04-3B5784EE6136}" srcOrd="1" destOrd="0" presId="urn:microsoft.com/office/officeart/2008/layout/HalfCircleOrganizationChart"/>
    <dgm:cxn modelId="{645BC17F-4E2D-C548-952D-6A9961958890}" type="presParOf" srcId="{9D301F8F-0E80-684E-AEFF-16D69A086933}" destId="{6343858E-E1E8-724E-A03C-8243EF217E93}" srcOrd="2" destOrd="0" presId="urn:microsoft.com/office/officeart/2008/layout/HalfCircleOrganizationChart"/>
    <dgm:cxn modelId="{ADBC9A01-9D9C-404D-9EAE-36E004D761B5}" type="presParOf" srcId="{9D301F8F-0E80-684E-AEFF-16D69A086933}" destId="{407A883A-86F5-754F-A895-716C308BC7B5}" srcOrd="3" destOrd="0" presId="urn:microsoft.com/office/officeart/2008/layout/HalfCircleOrganizationChart"/>
    <dgm:cxn modelId="{CBE60AC4-ACD1-9544-BB9F-DE5681434D2B}" type="presParOf" srcId="{07BDD24A-EEB8-E840-8568-155210E908A6}" destId="{B756260B-8D7B-B743-903A-FD96D2824644}" srcOrd="1" destOrd="0" presId="urn:microsoft.com/office/officeart/2008/layout/HalfCircleOrganizationChart"/>
    <dgm:cxn modelId="{0357E3E1-341A-EA43-A85C-89E2B062ECFE}" type="presParOf" srcId="{07BDD24A-EEB8-E840-8568-155210E908A6}" destId="{DDC8DDD6-A5C6-2E4B-A117-68D916B6313A}" srcOrd="2" destOrd="0" presId="urn:microsoft.com/office/officeart/2008/layout/HalfCircleOrganizationChart"/>
    <dgm:cxn modelId="{96484923-6AB2-3E44-87D1-8CAE4BD61AC8}" type="presParOf" srcId="{D0CD7CFA-308B-F741-833A-285AC2484CB2}" destId="{E9E00BB0-D68A-CE4A-9453-A0EB4CB1A852}" srcOrd="2" destOrd="0" presId="urn:microsoft.com/office/officeart/2008/layout/HalfCircleOrganizationChart"/>
    <dgm:cxn modelId="{445868FB-4573-B545-A73C-259F1630763D}" type="presParOf" srcId="{E9E00BB0-D68A-CE4A-9453-A0EB4CB1A852}" destId="{4B59BD30-A469-994A-93D1-EB1594C9A08B}" srcOrd="0" destOrd="0" presId="urn:microsoft.com/office/officeart/2008/layout/HalfCircleOrganizationChart"/>
    <dgm:cxn modelId="{E8C64AE7-F900-9F4F-A47E-46016E6E6D71}" type="presParOf" srcId="{E9E00BB0-D68A-CE4A-9453-A0EB4CB1A852}" destId="{D31C962F-BAB5-ED4D-B10D-38B7C5BD7AEE}" srcOrd="1" destOrd="0" presId="urn:microsoft.com/office/officeart/2008/layout/HalfCircleOrganizationChart"/>
    <dgm:cxn modelId="{44D0032C-AE16-B241-8547-86E7C5DF6B43}" type="presParOf" srcId="{D31C962F-BAB5-ED4D-B10D-38B7C5BD7AEE}" destId="{6C47BD8E-AA60-3C4A-9FFF-CC2017BBF26F}" srcOrd="0" destOrd="0" presId="urn:microsoft.com/office/officeart/2008/layout/HalfCircleOrganizationChart"/>
    <dgm:cxn modelId="{668E392C-AE82-9648-AEF1-763E612BF373}" type="presParOf" srcId="{6C47BD8E-AA60-3C4A-9FFF-CC2017BBF26F}" destId="{4D44D359-1AC7-A44C-AD23-14B5DC3EA155}" srcOrd="0" destOrd="0" presId="urn:microsoft.com/office/officeart/2008/layout/HalfCircleOrganizationChart"/>
    <dgm:cxn modelId="{77CBA341-0C0D-2541-A263-E71979B46E82}" type="presParOf" srcId="{6C47BD8E-AA60-3C4A-9FFF-CC2017BBF26F}" destId="{7E279CB2-E5D2-6940-87A5-7E01C4FD42A0}" srcOrd="1" destOrd="0" presId="urn:microsoft.com/office/officeart/2008/layout/HalfCircleOrganizationChart"/>
    <dgm:cxn modelId="{EA6409E8-3764-8A46-9D90-8B25ECAD1B0D}" type="presParOf" srcId="{6C47BD8E-AA60-3C4A-9FFF-CC2017BBF26F}" destId="{E360ED52-9013-D54C-96EA-29843F1B7790}" srcOrd="2" destOrd="0" presId="urn:microsoft.com/office/officeart/2008/layout/HalfCircleOrganizationChart"/>
    <dgm:cxn modelId="{3DC9CEAF-AC33-A141-A446-2362EA088875}" type="presParOf" srcId="{6C47BD8E-AA60-3C4A-9FFF-CC2017BBF26F}" destId="{21F63C4E-A57C-D74B-B119-4F18F99B8687}" srcOrd="3" destOrd="0" presId="urn:microsoft.com/office/officeart/2008/layout/HalfCircleOrganizationChart"/>
    <dgm:cxn modelId="{C411ED4A-6643-6648-9519-2C74C5434DC8}" type="presParOf" srcId="{D31C962F-BAB5-ED4D-B10D-38B7C5BD7AEE}" destId="{CA2C802A-82C3-1A4C-AEF8-D21DA77ECAB2}" srcOrd="1" destOrd="0" presId="urn:microsoft.com/office/officeart/2008/layout/HalfCircleOrganizationChart"/>
    <dgm:cxn modelId="{E6086D32-5204-BA40-8F5F-4609BEAE79D9}" type="presParOf" srcId="{D31C962F-BAB5-ED4D-B10D-38B7C5BD7AEE}" destId="{EE23F7A7-56BF-9E43-A8CC-2DD8E7CA4A14}" srcOrd="2" destOrd="0" presId="urn:microsoft.com/office/officeart/2008/layout/HalfCircleOrganizationChart"/>
    <dgm:cxn modelId="{9CA958E5-2DA8-0D49-959A-EAA1F03E04AA}" type="presParOf" srcId="{E9E00BB0-D68A-CE4A-9453-A0EB4CB1A852}" destId="{EC60157B-74EF-884E-B394-FAC6DA3EEE5C}" srcOrd="2" destOrd="0" presId="urn:microsoft.com/office/officeart/2008/layout/HalfCircleOrganizationChart"/>
    <dgm:cxn modelId="{6EA36409-3004-6146-8302-0C77017CC73D}" type="presParOf" srcId="{E9E00BB0-D68A-CE4A-9453-A0EB4CB1A852}" destId="{473C8851-C990-3F4A-85C8-C2E496575B58}" srcOrd="3" destOrd="0" presId="urn:microsoft.com/office/officeart/2008/layout/HalfCircleOrganizationChart"/>
    <dgm:cxn modelId="{1E7A61E0-C2E6-3D45-B6DF-5E562D839FB7}" type="presParOf" srcId="{473C8851-C990-3F4A-85C8-C2E496575B58}" destId="{8494E2DD-C65A-BC4B-AD8A-139FF7BEBEB7}" srcOrd="0" destOrd="0" presId="urn:microsoft.com/office/officeart/2008/layout/HalfCircleOrganizationChart"/>
    <dgm:cxn modelId="{B3E5A379-6285-8540-AB20-085C111B9BAC}" type="presParOf" srcId="{8494E2DD-C65A-BC4B-AD8A-139FF7BEBEB7}" destId="{A29DFD7E-77EA-9441-9053-BDCEA05137C1}" srcOrd="0" destOrd="0" presId="urn:microsoft.com/office/officeart/2008/layout/HalfCircleOrganizationChart"/>
    <dgm:cxn modelId="{753011A8-B279-CA41-A556-8D2D8268E39B}" type="presParOf" srcId="{8494E2DD-C65A-BC4B-AD8A-139FF7BEBEB7}" destId="{E052D94B-2442-CF48-ABAE-076055F3D797}" srcOrd="1" destOrd="0" presId="urn:microsoft.com/office/officeart/2008/layout/HalfCircleOrganizationChart"/>
    <dgm:cxn modelId="{42429580-6CAF-5A4A-B897-1669B79D0139}" type="presParOf" srcId="{8494E2DD-C65A-BC4B-AD8A-139FF7BEBEB7}" destId="{98ADFA36-4350-554B-B83F-30DF57FBC3D0}" srcOrd="2" destOrd="0" presId="urn:microsoft.com/office/officeart/2008/layout/HalfCircleOrganizationChart"/>
    <dgm:cxn modelId="{1A3A566B-9792-A447-9582-6BB671E20538}" type="presParOf" srcId="{8494E2DD-C65A-BC4B-AD8A-139FF7BEBEB7}" destId="{50025BB2-BCC8-B24E-BD0D-2C598F1039A9}" srcOrd="3" destOrd="0" presId="urn:microsoft.com/office/officeart/2008/layout/HalfCircleOrganizationChart"/>
    <dgm:cxn modelId="{08D5DECF-8D53-5443-9AD0-0DAFEB6D5E1F}" type="presParOf" srcId="{473C8851-C990-3F4A-85C8-C2E496575B58}" destId="{13502784-1BCF-C242-B494-4A8030859D34}" srcOrd="1" destOrd="0" presId="urn:microsoft.com/office/officeart/2008/layout/HalfCircleOrganizationChart"/>
    <dgm:cxn modelId="{32908D32-678D-0844-B08F-6D174DA76650}" type="presParOf" srcId="{473C8851-C990-3F4A-85C8-C2E496575B58}" destId="{AE1FC02A-1B7A-284A-9E36-98AF13B9712A}"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1188E0-195B-8A43-A088-CA17BDD6379B}" type="doc">
      <dgm:prSet loTypeId="urn:microsoft.com/office/officeart/2005/8/layout/orgChart1" loCatId="" qsTypeId="urn:microsoft.com/office/officeart/2005/8/quickstyle/simple1" qsCatId="simple" csTypeId="urn:microsoft.com/office/officeart/2005/8/colors/accent5_2" csCatId="accent5" phldr="1"/>
      <dgm:spPr/>
      <dgm:t>
        <a:bodyPr/>
        <a:lstStyle/>
        <a:p>
          <a:endParaRPr lang="en-US"/>
        </a:p>
      </dgm:t>
    </dgm:pt>
    <dgm:pt modelId="{9DED85C6-26C3-9047-A273-10761CA0C89C}">
      <dgm:prSet phldrT="[Text]"/>
      <dgm:spPr/>
      <dgm:t>
        <a:bodyPr/>
        <a:lstStyle/>
        <a:p>
          <a:r>
            <a:rPr lang="en-US" altLang="zh-CN" dirty="0"/>
            <a:t>Original</a:t>
          </a:r>
          <a:r>
            <a:rPr lang="zh-CN" altLang="en-US" dirty="0"/>
            <a:t> </a:t>
          </a:r>
          <a:r>
            <a:rPr lang="en-US" altLang="zh-CN" dirty="0"/>
            <a:t>data</a:t>
          </a:r>
          <a:r>
            <a:rPr lang="zh-CN" altLang="en-US" dirty="0"/>
            <a:t> </a:t>
          </a:r>
          <a:r>
            <a:rPr lang="en-US" altLang="zh-CN" dirty="0"/>
            <a:t>set</a:t>
          </a:r>
          <a:endParaRPr lang="en-US" dirty="0"/>
        </a:p>
      </dgm:t>
    </dgm:pt>
    <dgm:pt modelId="{D7665304-811F-0246-96C4-A29DC65D5BD6}" type="parTrans" cxnId="{BDAC8A4C-CBFA-9D4D-903A-8B48FBC6C76F}">
      <dgm:prSet/>
      <dgm:spPr/>
      <dgm:t>
        <a:bodyPr/>
        <a:lstStyle/>
        <a:p>
          <a:endParaRPr lang="en-US"/>
        </a:p>
      </dgm:t>
    </dgm:pt>
    <dgm:pt modelId="{A647F67D-F40B-2E4A-A23D-27C8ED213EF3}" type="sibTrans" cxnId="{BDAC8A4C-CBFA-9D4D-903A-8B48FBC6C76F}">
      <dgm:prSet/>
      <dgm:spPr/>
      <dgm:t>
        <a:bodyPr/>
        <a:lstStyle/>
        <a:p>
          <a:endParaRPr lang="en-US"/>
        </a:p>
      </dgm:t>
    </dgm:pt>
    <dgm:pt modelId="{65E44FC4-1E97-0A4B-9320-215B6C6FE080}" type="asst">
      <dgm:prSet phldrT="[Text]"/>
      <dgm:spPr/>
      <dgm:t>
        <a:bodyPr/>
        <a:lstStyle/>
        <a:p>
          <a:r>
            <a:rPr lang="en-US" altLang="zh-CN" dirty="0"/>
            <a:t>By</a:t>
          </a:r>
          <a:r>
            <a:rPr lang="zh-CN" altLang="en-US" dirty="0"/>
            <a:t> </a:t>
          </a:r>
          <a:r>
            <a:rPr lang="en-US" altLang="zh-CN" dirty="0"/>
            <a:t>Country</a:t>
          </a:r>
          <a:endParaRPr lang="en-US" dirty="0"/>
        </a:p>
      </dgm:t>
    </dgm:pt>
    <dgm:pt modelId="{9063ECA8-9D50-CA4E-B523-BA5540C3F806}" type="parTrans" cxnId="{86EC5B03-58B8-E54A-9E50-E524E0B69450}">
      <dgm:prSet/>
      <dgm:spPr/>
      <dgm:t>
        <a:bodyPr/>
        <a:lstStyle/>
        <a:p>
          <a:endParaRPr lang="en-US"/>
        </a:p>
      </dgm:t>
    </dgm:pt>
    <dgm:pt modelId="{5DA4E1BA-69C7-B049-B789-06CDCDC95E3C}" type="sibTrans" cxnId="{86EC5B03-58B8-E54A-9E50-E524E0B69450}">
      <dgm:prSet/>
      <dgm:spPr/>
      <dgm:t>
        <a:bodyPr/>
        <a:lstStyle/>
        <a:p>
          <a:endParaRPr lang="en-US"/>
        </a:p>
      </dgm:t>
    </dgm:pt>
    <dgm:pt modelId="{72B8622B-16AA-A546-9407-67507DAEFAA7}">
      <dgm:prSet phldrT="[Text]"/>
      <dgm:spPr/>
      <dgm:t>
        <a:bodyPr/>
        <a:lstStyle/>
        <a:p>
          <a:r>
            <a:rPr lang="en-US" altLang="zh-CN" dirty="0"/>
            <a:t>Malawi</a:t>
          </a:r>
          <a:endParaRPr lang="en-US" dirty="0"/>
        </a:p>
      </dgm:t>
    </dgm:pt>
    <dgm:pt modelId="{1ADC57A2-0325-2E42-B2D4-4A4652A7060F}" type="parTrans" cxnId="{64F153D5-D206-B449-8C82-847F05278901}">
      <dgm:prSet/>
      <dgm:spPr/>
      <dgm:t>
        <a:bodyPr/>
        <a:lstStyle/>
        <a:p>
          <a:endParaRPr lang="en-US"/>
        </a:p>
      </dgm:t>
    </dgm:pt>
    <dgm:pt modelId="{D22CB9A1-CDD3-364A-90D2-DE0E5EE1E341}" type="sibTrans" cxnId="{64F153D5-D206-B449-8C82-847F05278901}">
      <dgm:prSet/>
      <dgm:spPr/>
      <dgm:t>
        <a:bodyPr/>
        <a:lstStyle/>
        <a:p>
          <a:endParaRPr lang="en-US"/>
        </a:p>
      </dgm:t>
    </dgm:pt>
    <dgm:pt modelId="{50178041-9458-A44E-B77F-D67374DF57E1}">
      <dgm:prSet phldrT="[Text]"/>
      <dgm:spPr/>
      <dgm:t>
        <a:bodyPr/>
        <a:lstStyle/>
        <a:p>
          <a:r>
            <a:rPr lang="en-US" altLang="zh-CN" dirty="0"/>
            <a:t>Tanzania</a:t>
          </a:r>
          <a:endParaRPr lang="en-US" dirty="0"/>
        </a:p>
      </dgm:t>
    </dgm:pt>
    <dgm:pt modelId="{86C0301F-E1E6-BA4F-BE57-839E165EC495}" type="parTrans" cxnId="{9250E1B4-8739-3E4B-953F-39B8D04A4237}">
      <dgm:prSet/>
      <dgm:spPr/>
      <dgm:t>
        <a:bodyPr/>
        <a:lstStyle/>
        <a:p>
          <a:endParaRPr lang="en-US"/>
        </a:p>
      </dgm:t>
    </dgm:pt>
    <dgm:pt modelId="{E0668560-8297-7643-998C-29DCE9252C65}" type="sibTrans" cxnId="{9250E1B4-8739-3E4B-953F-39B8D04A4237}">
      <dgm:prSet/>
      <dgm:spPr/>
      <dgm:t>
        <a:bodyPr/>
        <a:lstStyle/>
        <a:p>
          <a:endParaRPr lang="en-US"/>
        </a:p>
      </dgm:t>
    </dgm:pt>
    <dgm:pt modelId="{3C6FA91D-7D36-264C-9561-CFA9EE9876F2}">
      <dgm:prSet phldrT="[Text]"/>
      <dgm:spPr/>
      <dgm:t>
        <a:bodyPr/>
        <a:lstStyle/>
        <a:p>
          <a:r>
            <a:rPr lang="en-US" altLang="zh-CN" dirty="0"/>
            <a:t>Uganda</a:t>
          </a:r>
          <a:endParaRPr lang="en-US" dirty="0"/>
        </a:p>
      </dgm:t>
    </dgm:pt>
    <dgm:pt modelId="{42C5BDDA-9120-3744-8F72-7B574E93FD9B}" type="parTrans" cxnId="{5B73ABD6-019C-CD4D-8093-411B45F94057}">
      <dgm:prSet/>
      <dgm:spPr/>
      <dgm:t>
        <a:bodyPr/>
        <a:lstStyle/>
        <a:p>
          <a:endParaRPr lang="en-US"/>
        </a:p>
      </dgm:t>
    </dgm:pt>
    <dgm:pt modelId="{2F5D74AF-D558-C44C-886B-DA97662069FD}" type="sibTrans" cxnId="{5B73ABD6-019C-CD4D-8093-411B45F94057}">
      <dgm:prSet/>
      <dgm:spPr/>
      <dgm:t>
        <a:bodyPr/>
        <a:lstStyle/>
        <a:p>
          <a:endParaRPr lang="en-US"/>
        </a:p>
      </dgm:t>
    </dgm:pt>
    <dgm:pt modelId="{0B8FC16F-FBFA-4546-B370-88BFB5DA2029}" type="pres">
      <dgm:prSet presAssocID="{9B1188E0-195B-8A43-A088-CA17BDD6379B}" presName="hierChild1" presStyleCnt="0">
        <dgm:presLayoutVars>
          <dgm:orgChart val="1"/>
          <dgm:chPref val="1"/>
          <dgm:dir/>
          <dgm:animOne val="branch"/>
          <dgm:animLvl val="lvl"/>
          <dgm:resizeHandles/>
        </dgm:presLayoutVars>
      </dgm:prSet>
      <dgm:spPr/>
      <dgm:t>
        <a:bodyPr/>
        <a:lstStyle/>
        <a:p>
          <a:endParaRPr lang="en-US"/>
        </a:p>
      </dgm:t>
    </dgm:pt>
    <dgm:pt modelId="{26C76343-7157-7B40-A624-339DBD02E9D5}" type="pres">
      <dgm:prSet presAssocID="{9DED85C6-26C3-9047-A273-10761CA0C89C}" presName="hierRoot1" presStyleCnt="0">
        <dgm:presLayoutVars>
          <dgm:hierBranch val="init"/>
        </dgm:presLayoutVars>
      </dgm:prSet>
      <dgm:spPr/>
    </dgm:pt>
    <dgm:pt modelId="{08B422F2-3A20-754B-BAE9-861B3B68E8B1}" type="pres">
      <dgm:prSet presAssocID="{9DED85C6-26C3-9047-A273-10761CA0C89C}" presName="rootComposite1" presStyleCnt="0"/>
      <dgm:spPr/>
    </dgm:pt>
    <dgm:pt modelId="{7150CE3B-BD9F-A14E-9A73-50A959F9F05C}" type="pres">
      <dgm:prSet presAssocID="{9DED85C6-26C3-9047-A273-10761CA0C89C}" presName="rootText1" presStyleLbl="node0" presStyleIdx="0" presStyleCnt="1">
        <dgm:presLayoutVars>
          <dgm:chPref val="3"/>
        </dgm:presLayoutVars>
      </dgm:prSet>
      <dgm:spPr/>
      <dgm:t>
        <a:bodyPr/>
        <a:lstStyle/>
        <a:p>
          <a:endParaRPr lang="en-US"/>
        </a:p>
      </dgm:t>
    </dgm:pt>
    <dgm:pt modelId="{8D44A66C-5175-474D-B4F5-616DAF6F5BB2}" type="pres">
      <dgm:prSet presAssocID="{9DED85C6-26C3-9047-A273-10761CA0C89C}" presName="rootConnector1" presStyleLbl="node1" presStyleIdx="0" presStyleCnt="0"/>
      <dgm:spPr/>
      <dgm:t>
        <a:bodyPr/>
        <a:lstStyle/>
        <a:p>
          <a:endParaRPr lang="en-US"/>
        </a:p>
      </dgm:t>
    </dgm:pt>
    <dgm:pt modelId="{2636AE11-B54D-F347-917C-51E2355B1C41}" type="pres">
      <dgm:prSet presAssocID="{9DED85C6-26C3-9047-A273-10761CA0C89C}" presName="hierChild2" presStyleCnt="0"/>
      <dgm:spPr/>
    </dgm:pt>
    <dgm:pt modelId="{E7AC8FCB-E928-7240-935B-33A9EB9EBB7A}" type="pres">
      <dgm:prSet presAssocID="{1ADC57A2-0325-2E42-B2D4-4A4652A7060F}" presName="Name37" presStyleLbl="parChTrans1D2" presStyleIdx="0" presStyleCnt="4"/>
      <dgm:spPr/>
      <dgm:t>
        <a:bodyPr/>
        <a:lstStyle/>
        <a:p>
          <a:endParaRPr lang="en-US"/>
        </a:p>
      </dgm:t>
    </dgm:pt>
    <dgm:pt modelId="{A95C6EF6-42B9-0A48-B372-CB9B8BDCDE1F}" type="pres">
      <dgm:prSet presAssocID="{72B8622B-16AA-A546-9407-67507DAEFAA7}" presName="hierRoot2" presStyleCnt="0">
        <dgm:presLayoutVars>
          <dgm:hierBranch val="init"/>
        </dgm:presLayoutVars>
      </dgm:prSet>
      <dgm:spPr/>
    </dgm:pt>
    <dgm:pt modelId="{2E33D00C-DF02-B04B-BEF0-4DC7688526E4}" type="pres">
      <dgm:prSet presAssocID="{72B8622B-16AA-A546-9407-67507DAEFAA7}" presName="rootComposite" presStyleCnt="0"/>
      <dgm:spPr/>
    </dgm:pt>
    <dgm:pt modelId="{1DB70011-2ACC-3843-897F-564D5DB716F2}" type="pres">
      <dgm:prSet presAssocID="{72B8622B-16AA-A546-9407-67507DAEFAA7}" presName="rootText" presStyleLbl="node2" presStyleIdx="0" presStyleCnt="3">
        <dgm:presLayoutVars>
          <dgm:chPref val="3"/>
        </dgm:presLayoutVars>
      </dgm:prSet>
      <dgm:spPr/>
      <dgm:t>
        <a:bodyPr/>
        <a:lstStyle/>
        <a:p>
          <a:endParaRPr lang="en-US"/>
        </a:p>
      </dgm:t>
    </dgm:pt>
    <dgm:pt modelId="{333F38DD-B68A-B64C-994A-3B26456F2CAD}" type="pres">
      <dgm:prSet presAssocID="{72B8622B-16AA-A546-9407-67507DAEFAA7}" presName="rootConnector" presStyleLbl="node2" presStyleIdx="0" presStyleCnt="3"/>
      <dgm:spPr/>
      <dgm:t>
        <a:bodyPr/>
        <a:lstStyle/>
        <a:p>
          <a:endParaRPr lang="en-US"/>
        </a:p>
      </dgm:t>
    </dgm:pt>
    <dgm:pt modelId="{C83DC607-8C28-234C-8AE2-AE31390D4BE8}" type="pres">
      <dgm:prSet presAssocID="{72B8622B-16AA-A546-9407-67507DAEFAA7}" presName="hierChild4" presStyleCnt="0"/>
      <dgm:spPr/>
    </dgm:pt>
    <dgm:pt modelId="{B652F737-65A8-8449-8C03-9C6CC2AA193C}" type="pres">
      <dgm:prSet presAssocID="{72B8622B-16AA-A546-9407-67507DAEFAA7}" presName="hierChild5" presStyleCnt="0"/>
      <dgm:spPr/>
    </dgm:pt>
    <dgm:pt modelId="{8F06637A-D87D-CD4E-A855-E5D966B8C6F0}" type="pres">
      <dgm:prSet presAssocID="{86C0301F-E1E6-BA4F-BE57-839E165EC495}" presName="Name37" presStyleLbl="parChTrans1D2" presStyleIdx="1" presStyleCnt="4"/>
      <dgm:spPr/>
      <dgm:t>
        <a:bodyPr/>
        <a:lstStyle/>
        <a:p>
          <a:endParaRPr lang="en-US"/>
        </a:p>
      </dgm:t>
    </dgm:pt>
    <dgm:pt modelId="{FF7A8C0F-CE02-5445-A0A1-3BA93F34E61F}" type="pres">
      <dgm:prSet presAssocID="{50178041-9458-A44E-B77F-D67374DF57E1}" presName="hierRoot2" presStyleCnt="0">
        <dgm:presLayoutVars>
          <dgm:hierBranch val="init"/>
        </dgm:presLayoutVars>
      </dgm:prSet>
      <dgm:spPr/>
    </dgm:pt>
    <dgm:pt modelId="{A9EDB5BD-4AF2-814E-B116-1FC9A5D60AFA}" type="pres">
      <dgm:prSet presAssocID="{50178041-9458-A44E-B77F-D67374DF57E1}" presName="rootComposite" presStyleCnt="0"/>
      <dgm:spPr/>
    </dgm:pt>
    <dgm:pt modelId="{E9FCE186-F829-C441-B10F-DF8E7C92F6E6}" type="pres">
      <dgm:prSet presAssocID="{50178041-9458-A44E-B77F-D67374DF57E1}" presName="rootText" presStyleLbl="node2" presStyleIdx="1" presStyleCnt="3">
        <dgm:presLayoutVars>
          <dgm:chPref val="3"/>
        </dgm:presLayoutVars>
      </dgm:prSet>
      <dgm:spPr/>
      <dgm:t>
        <a:bodyPr/>
        <a:lstStyle/>
        <a:p>
          <a:endParaRPr lang="en-US"/>
        </a:p>
      </dgm:t>
    </dgm:pt>
    <dgm:pt modelId="{5C59B3EB-E31F-C145-B660-C404E6D41086}" type="pres">
      <dgm:prSet presAssocID="{50178041-9458-A44E-B77F-D67374DF57E1}" presName="rootConnector" presStyleLbl="node2" presStyleIdx="1" presStyleCnt="3"/>
      <dgm:spPr/>
      <dgm:t>
        <a:bodyPr/>
        <a:lstStyle/>
        <a:p>
          <a:endParaRPr lang="en-US"/>
        </a:p>
      </dgm:t>
    </dgm:pt>
    <dgm:pt modelId="{E5643DA1-EC44-FC47-9F1D-F9CC10467D39}" type="pres">
      <dgm:prSet presAssocID="{50178041-9458-A44E-B77F-D67374DF57E1}" presName="hierChild4" presStyleCnt="0"/>
      <dgm:spPr/>
    </dgm:pt>
    <dgm:pt modelId="{F9CFF415-8181-004F-9F05-47A6332CBABF}" type="pres">
      <dgm:prSet presAssocID="{50178041-9458-A44E-B77F-D67374DF57E1}" presName="hierChild5" presStyleCnt="0"/>
      <dgm:spPr/>
    </dgm:pt>
    <dgm:pt modelId="{3CF2B52A-44A6-974E-9ADA-770E95415FEE}" type="pres">
      <dgm:prSet presAssocID="{42C5BDDA-9120-3744-8F72-7B574E93FD9B}" presName="Name37" presStyleLbl="parChTrans1D2" presStyleIdx="2" presStyleCnt="4"/>
      <dgm:spPr/>
      <dgm:t>
        <a:bodyPr/>
        <a:lstStyle/>
        <a:p>
          <a:endParaRPr lang="en-US"/>
        </a:p>
      </dgm:t>
    </dgm:pt>
    <dgm:pt modelId="{8D611DF0-B4F4-AE4C-ABCA-E10CBB9FD400}" type="pres">
      <dgm:prSet presAssocID="{3C6FA91D-7D36-264C-9561-CFA9EE9876F2}" presName="hierRoot2" presStyleCnt="0">
        <dgm:presLayoutVars>
          <dgm:hierBranch val="init"/>
        </dgm:presLayoutVars>
      </dgm:prSet>
      <dgm:spPr/>
    </dgm:pt>
    <dgm:pt modelId="{120DB8B0-E1B2-D14C-9D42-30688C3965A1}" type="pres">
      <dgm:prSet presAssocID="{3C6FA91D-7D36-264C-9561-CFA9EE9876F2}" presName="rootComposite" presStyleCnt="0"/>
      <dgm:spPr/>
    </dgm:pt>
    <dgm:pt modelId="{257B0944-9557-1142-AA82-B9FE46AC176D}" type="pres">
      <dgm:prSet presAssocID="{3C6FA91D-7D36-264C-9561-CFA9EE9876F2}" presName="rootText" presStyleLbl="node2" presStyleIdx="2" presStyleCnt="3">
        <dgm:presLayoutVars>
          <dgm:chPref val="3"/>
        </dgm:presLayoutVars>
      </dgm:prSet>
      <dgm:spPr/>
      <dgm:t>
        <a:bodyPr/>
        <a:lstStyle/>
        <a:p>
          <a:endParaRPr lang="en-US"/>
        </a:p>
      </dgm:t>
    </dgm:pt>
    <dgm:pt modelId="{F469C702-153F-9F45-B4AF-F6C8A3F2B3F2}" type="pres">
      <dgm:prSet presAssocID="{3C6FA91D-7D36-264C-9561-CFA9EE9876F2}" presName="rootConnector" presStyleLbl="node2" presStyleIdx="2" presStyleCnt="3"/>
      <dgm:spPr/>
      <dgm:t>
        <a:bodyPr/>
        <a:lstStyle/>
        <a:p>
          <a:endParaRPr lang="en-US"/>
        </a:p>
      </dgm:t>
    </dgm:pt>
    <dgm:pt modelId="{4F655309-83AF-7646-B2B1-C86EA4D45D73}" type="pres">
      <dgm:prSet presAssocID="{3C6FA91D-7D36-264C-9561-CFA9EE9876F2}" presName="hierChild4" presStyleCnt="0"/>
      <dgm:spPr/>
    </dgm:pt>
    <dgm:pt modelId="{A9B109DF-69F3-5442-8587-C2EAE6202479}" type="pres">
      <dgm:prSet presAssocID="{3C6FA91D-7D36-264C-9561-CFA9EE9876F2}" presName="hierChild5" presStyleCnt="0"/>
      <dgm:spPr/>
    </dgm:pt>
    <dgm:pt modelId="{ECE3DF7F-936C-C945-BD64-1150F001F2CC}" type="pres">
      <dgm:prSet presAssocID="{9DED85C6-26C3-9047-A273-10761CA0C89C}" presName="hierChild3" presStyleCnt="0"/>
      <dgm:spPr/>
    </dgm:pt>
    <dgm:pt modelId="{0079D68B-4E2D-E346-8160-C9E6295754B4}" type="pres">
      <dgm:prSet presAssocID="{9063ECA8-9D50-CA4E-B523-BA5540C3F806}" presName="Name111" presStyleLbl="parChTrans1D2" presStyleIdx="3" presStyleCnt="4"/>
      <dgm:spPr/>
      <dgm:t>
        <a:bodyPr/>
        <a:lstStyle/>
        <a:p>
          <a:endParaRPr lang="en-US"/>
        </a:p>
      </dgm:t>
    </dgm:pt>
    <dgm:pt modelId="{0969CD4A-B9E0-B346-A39D-9C240688B932}" type="pres">
      <dgm:prSet presAssocID="{65E44FC4-1E97-0A4B-9320-215B6C6FE080}" presName="hierRoot3" presStyleCnt="0">
        <dgm:presLayoutVars>
          <dgm:hierBranch val="init"/>
        </dgm:presLayoutVars>
      </dgm:prSet>
      <dgm:spPr/>
    </dgm:pt>
    <dgm:pt modelId="{072B2E3D-6BA9-C84C-A125-AA27F20F9288}" type="pres">
      <dgm:prSet presAssocID="{65E44FC4-1E97-0A4B-9320-215B6C6FE080}" presName="rootComposite3" presStyleCnt="0"/>
      <dgm:spPr/>
    </dgm:pt>
    <dgm:pt modelId="{A7F863B0-742D-2D43-9FEB-F30B9E47E893}" type="pres">
      <dgm:prSet presAssocID="{65E44FC4-1E97-0A4B-9320-215B6C6FE080}" presName="rootText3" presStyleLbl="asst1" presStyleIdx="0" presStyleCnt="1">
        <dgm:presLayoutVars>
          <dgm:chPref val="3"/>
        </dgm:presLayoutVars>
      </dgm:prSet>
      <dgm:spPr/>
      <dgm:t>
        <a:bodyPr/>
        <a:lstStyle/>
        <a:p>
          <a:endParaRPr lang="en-US"/>
        </a:p>
      </dgm:t>
    </dgm:pt>
    <dgm:pt modelId="{5C782193-7B5D-A046-8452-FC182A46AAA0}" type="pres">
      <dgm:prSet presAssocID="{65E44FC4-1E97-0A4B-9320-215B6C6FE080}" presName="rootConnector3" presStyleLbl="asst1" presStyleIdx="0" presStyleCnt="1"/>
      <dgm:spPr/>
      <dgm:t>
        <a:bodyPr/>
        <a:lstStyle/>
        <a:p>
          <a:endParaRPr lang="en-US"/>
        </a:p>
      </dgm:t>
    </dgm:pt>
    <dgm:pt modelId="{8205D0AD-E9AF-7247-94AB-9A95ECDA6CE5}" type="pres">
      <dgm:prSet presAssocID="{65E44FC4-1E97-0A4B-9320-215B6C6FE080}" presName="hierChild6" presStyleCnt="0"/>
      <dgm:spPr/>
    </dgm:pt>
    <dgm:pt modelId="{24EF4ACE-FAB3-E043-A3D4-F988E5E58BB0}" type="pres">
      <dgm:prSet presAssocID="{65E44FC4-1E97-0A4B-9320-215B6C6FE080}" presName="hierChild7" presStyleCnt="0"/>
      <dgm:spPr/>
    </dgm:pt>
  </dgm:ptLst>
  <dgm:cxnLst>
    <dgm:cxn modelId="{8207D834-8963-814E-BC29-7B6B9D17E60F}" type="presOf" srcId="{9DED85C6-26C3-9047-A273-10761CA0C89C}" destId="{8D44A66C-5175-474D-B4F5-616DAF6F5BB2}" srcOrd="1" destOrd="0" presId="urn:microsoft.com/office/officeart/2005/8/layout/orgChart1"/>
    <dgm:cxn modelId="{64F153D5-D206-B449-8C82-847F05278901}" srcId="{9DED85C6-26C3-9047-A273-10761CA0C89C}" destId="{72B8622B-16AA-A546-9407-67507DAEFAA7}" srcOrd="1" destOrd="0" parTransId="{1ADC57A2-0325-2E42-B2D4-4A4652A7060F}" sibTransId="{D22CB9A1-CDD3-364A-90D2-DE0E5EE1E341}"/>
    <dgm:cxn modelId="{19B0DC4B-B567-5244-B7B6-CC9C36E34F05}" type="presOf" srcId="{50178041-9458-A44E-B77F-D67374DF57E1}" destId="{5C59B3EB-E31F-C145-B660-C404E6D41086}" srcOrd="1" destOrd="0" presId="urn:microsoft.com/office/officeart/2005/8/layout/orgChart1"/>
    <dgm:cxn modelId="{84F202D2-A9F4-E849-A286-2DA2227041CC}" type="presOf" srcId="{9063ECA8-9D50-CA4E-B523-BA5540C3F806}" destId="{0079D68B-4E2D-E346-8160-C9E6295754B4}" srcOrd="0" destOrd="0" presId="urn:microsoft.com/office/officeart/2005/8/layout/orgChart1"/>
    <dgm:cxn modelId="{9D592B0E-87E3-DF4E-BF6C-201F1ADEB963}" type="presOf" srcId="{42C5BDDA-9120-3744-8F72-7B574E93FD9B}" destId="{3CF2B52A-44A6-974E-9ADA-770E95415FEE}" srcOrd="0" destOrd="0" presId="urn:microsoft.com/office/officeart/2005/8/layout/orgChart1"/>
    <dgm:cxn modelId="{4F1FC317-2EBE-E744-B16F-51F05D2FC7B6}" type="presOf" srcId="{50178041-9458-A44E-B77F-D67374DF57E1}" destId="{E9FCE186-F829-C441-B10F-DF8E7C92F6E6}" srcOrd="0" destOrd="0" presId="urn:microsoft.com/office/officeart/2005/8/layout/orgChart1"/>
    <dgm:cxn modelId="{BDAC8A4C-CBFA-9D4D-903A-8B48FBC6C76F}" srcId="{9B1188E0-195B-8A43-A088-CA17BDD6379B}" destId="{9DED85C6-26C3-9047-A273-10761CA0C89C}" srcOrd="0" destOrd="0" parTransId="{D7665304-811F-0246-96C4-A29DC65D5BD6}" sibTransId="{A647F67D-F40B-2E4A-A23D-27C8ED213EF3}"/>
    <dgm:cxn modelId="{F4597E45-BE8F-E34B-BFCD-E5122133022C}" type="presOf" srcId="{3C6FA91D-7D36-264C-9561-CFA9EE9876F2}" destId="{257B0944-9557-1142-AA82-B9FE46AC176D}" srcOrd="0" destOrd="0" presId="urn:microsoft.com/office/officeart/2005/8/layout/orgChart1"/>
    <dgm:cxn modelId="{9250E1B4-8739-3E4B-953F-39B8D04A4237}" srcId="{9DED85C6-26C3-9047-A273-10761CA0C89C}" destId="{50178041-9458-A44E-B77F-D67374DF57E1}" srcOrd="2" destOrd="0" parTransId="{86C0301F-E1E6-BA4F-BE57-839E165EC495}" sibTransId="{E0668560-8297-7643-998C-29DCE9252C65}"/>
    <dgm:cxn modelId="{8CC2C71D-4210-F446-BC2A-3E51C5D28176}" type="presOf" srcId="{9B1188E0-195B-8A43-A088-CA17BDD6379B}" destId="{0B8FC16F-FBFA-4546-B370-88BFB5DA2029}" srcOrd="0" destOrd="0" presId="urn:microsoft.com/office/officeart/2005/8/layout/orgChart1"/>
    <dgm:cxn modelId="{7333C289-A4C0-284A-B6ED-2481570A6774}" type="presOf" srcId="{72B8622B-16AA-A546-9407-67507DAEFAA7}" destId="{333F38DD-B68A-B64C-994A-3B26456F2CAD}" srcOrd="1" destOrd="0" presId="urn:microsoft.com/office/officeart/2005/8/layout/orgChart1"/>
    <dgm:cxn modelId="{86EC5B03-58B8-E54A-9E50-E524E0B69450}" srcId="{9DED85C6-26C3-9047-A273-10761CA0C89C}" destId="{65E44FC4-1E97-0A4B-9320-215B6C6FE080}" srcOrd="0" destOrd="0" parTransId="{9063ECA8-9D50-CA4E-B523-BA5540C3F806}" sibTransId="{5DA4E1BA-69C7-B049-B789-06CDCDC95E3C}"/>
    <dgm:cxn modelId="{9F330F69-42CB-194D-918F-572467CA4D8A}" type="presOf" srcId="{65E44FC4-1E97-0A4B-9320-215B6C6FE080}" destId="{A7F863B0-742D-2D43-9FEB-F30B9E47E893}" srcOrd="0" destOrd="0" presId="urn:microsoft.com/office/officeart/2005/8/layout/orgChart1"/>
    <dgm:cxn modelId="{555D2DD4-A179-D04B-B6A4-918E82564D83}" type="presOf" srcId="{86C0301F-E1E6-BA4F-BE57-839E165EC495}" destId="{8F06637A-D87D-CD4E-A855-E5D966B8C6F0}" srcOrd="0" destOrd="0" presId="urn:microsoft.com/office/officeart/2005/8/layout/orgChart1"/>
    <dgm:cxn modelId="{C4E4D5CB-24C9-7642-87F7-CFB9989001B6}" type="presOf" srcId="{3C6FA91D-7D36-264C-9561-CFA9EE9876F2}" destId="{F469C702-153F-9F45-B4AF-F6C8A3F2B3F2}" srcOrd="1" destOrd="0" presId="urn:microsoft.com/office/officeart/2005/8/layout/orgChart1"/>
    <dgm:cxn modelId="{2BE91160-8A7E-BA4E-AEA9-E53A802CA15B}" type="presOf" srcId="{65E44FC4-1E97-0A4B-9320-215B6C6FE080}" destId="{5C782193-7B5D-A046-8452-FC182A46AAA0}" srcOrd="1" destOrd="0" presId="urn:microsoft.com/office/officeart/2005/8/layout/orgChart1"/>
    <dgm:cxn modelId="{DFF366FA-4421-D84C-8B15-7A264D1BA6DB}" type="presOf" srcId="{9DED85C6-26C3-9047-A273-10761CA0C89C}" destId="{7150CE3B-BD9F-A14E-9A73-50A959F9F05C}" srcOrd="0" destOrd="0" presId="urn:microsoft.com/office/officeart/2005/8/layout/orgChart1"/>
    <dgm:cxn modelId="{5B73ABD6-019C-CD4D-8093-411B45F94057}" srcId="{9DED85C6-26C3-9047-A273-10761CA0C89C}" destId="{3C6FA91D-7D36-264C-9561-CFA9EE9876F2}" srcOrd="3" destOrd="0" parTransId="{42C5BDDA-9120-3744-8F72-7B574E93FD9B}" sibTransId="{2F5D74AF-D558-C44C-886B-DA97662069FD}"/>
    <dgm:cxn modelId="{00AB3AF4-CAFA-284D-AF3E-2E4EDEDBAED8}" type="presOf" srcId="{1ADC57A2-0325-2E42-B2D4-4A4652A7060F}" destId="{E7AC8FCB-E928-7240-935B-33A9EB9EBB7A}" srcOrd="0" destOrd="0" presId="urn:microsoft.com/office/officeart/2005/8/layout/orgChart1"/>
    <dgm:cxn modelId="{EA807AA9-34ED-0A49-8A1F-3132EE188F8F}" type="presOf" srcId="{72B8622B-16AA-A546-9407-67507DAEFAA7}" destId="{1DB70011-2ACC-3843-897F-564D5DB716F2}" srcOrd="0" destOrd="0" presId="urn:microsoft.com/office/officeart/2005/8/layout/orgChart1"/>
    <dgm:cxn modelId="{A39FCBB2-C519-544A-A11E-4EB82D5C0932}" type="presParOf" srcId="{0B8FC16F-FBFA-4546-B370-88BFB5DA2029}" destId="{26C76343-7157-7B40-A624-339DBD02E9D5}" srcOrd="0" destOrd="0" presId="urn:microsoft.com/office/officeart/2005/8/layout/orgChart1"/>
    <dgm:cxn modelId="{F693DDCA-281B-5A4C-8CD5-62AFCF53141F}" type="presParOf" srcId="{26C76343-7157-7B40-A624-339DBD02E9D5}" destId="{08B422F2-3A20-754B-BAE9-861B3B68E8B1}" srcOrd="0" destOrd="0" presId="urn:microsoft.com/office/officeart/2005/8/layout/orgChart1"/>
    <dgm:cxn modelId="{0835D8FA-6484-4D46-9D77-84ADC9BB2B73}" type="presParOf" srcId="{08B422F2-3A20-754B-BAE9-861B3B68E8B1}" destId="{7150CE3B-BD9F-A14E-9A73-50A959F9F05C}" srcOrd="0" destOrd="0" presId="urn:microsoft.com/office/officeart/2005/8/layout/orgChart1"/>
    <dgm:cxn modelId="{80B601C6-C5E4-3E42-A7B1-A91749DD35A4}" type="presParOf" srcId="{08B422F2-3A20-754B-BAE9-861B3B68E8B1}" destId="{8D44A66C-5175-474D-B4F5-616DAF6F5BB2}" srcOrd="1" destOrd="0" presId="urn:microsoft.com/office/officeart/2005/8/layout/orgChart1"/>
    <dgm:cxn modelId="{05FB8100-6E72-A94E-9150-EE92F524B346}" type="presParOf" srcId="{26C76343-7157-7B40-A624-339DBD02E9D5}" destId="{2636AE11-B54D-F347-917C-51E2355B1C41}" srcOrd="1" destOrd="0" presId="urn:microsoft.com/office/officeart/2005/8/layout/orgChart1"/>
    <dgm:cxn modelId="{9500AEC6-BAF0-6141-A125-B524CE6813B2}" type="presParOf" srcId="{2636AE11-B54D-F347-917C-51E2355B1C41}" destId="{E7AC8FCB-E928-7240-935B-33A9EB9EBB7A}" srcOrd="0" destOrd="0" presId="urn:microsoft.com/office/officeart/2005/8/layout/orgChart1"/>
    <dgm:cxn modelId="{B4C704C2-77CB-6742-A437-C0FD21832C0E}" type="presParOf" srcId="{2636AE11-B54D-F347-917C-51E2355B1C41}" destId="{A95C6EF6-42B9-0A48-B372-CB9B8BDCDE1F}" srcOrd="1" destOrd="0" presId="urn:microsoft.com/office/officeart/2005/8/layout/orgChart1"/>
    <dgm:cxn modelId="{7FF316F4-477C-244A-83EE-B2CCE3508FDC}" type="presParOf" srcId="{A95C6EF6-42B9-0A48-B372-CB9B8BDCDE1F}" destId="{2E33D00C-DF02-B04B-BEF0-4DC7688526E4}" srcOrd="0" destOrd="0" presId="urn:microsoft.com/office/officeart/2005/8/layout/orgChart1"/>
    <dgm:cxn modelId="{6A70A195-DCA5-FF43-BF19-2FA1F0558A1C}" type="presParOf" srcId="{2E33D00C-DF02-B04B-BEF0-4DC7688526E4}" destId="{1DB70011-2ACC-3843-897F-564D5DB716F2}" srcOrd="0" destOrd="0" presId="urn:microsoft.com/office/officeart/2005/8/layout/orgChart1"/>
    <dgm:cxn modelId="{7CCA3310-CCC3-4340-9CC0-F4FBE87E48B9}" type="presParOf" srcId="{2E33D00C-DF02-B04B-BEF0-4DC7688526E4}" destId="{333F38DD-B68A-B64C-994A-3B26456F2CAD}" srcOrd="1" destOrd="0" presId="urn:microsoft.com/office/officeart/2005/8/layout/orgChart1"/>
    <dgm:cxn modelId="{FDC38359-2B08-924F-AF44-AD332B3442DF}" type="presParOf" srcId="{A95C6EF6-42B9-0A48-B372-CB9B8BDCDE1F}" destId="{C83DC607-8C28-234C-8AE2-AE31390D4BE8}" srcOrd="1" destOrd="0" presId="urn:microsoft.com/office/officeart/2005/8/layout/orgChart1"/>
    <dgm:cxn modelId="{0A29A1CA-F275-1445-8C3C-A3EC3166A801}" type="presParOf" srcId="{A95C6EF6-42B9-0A48-B372-CB9B8BDCDE1F}" destId="{B652F737-65A8-8449-8C03-9C6CC2AA193C}" srcOrd="2" destOrd="0" presId="urn:microsoft.com/office/officeart/2005/8/layout/orgChart1"/>
    <dgm:cxn modelId="{68AF686D-F697-3541-964E-EEE1A0A9A3F7}" type="presParOf" srcId="{2636AE11-B54D-F347-917C-51E2355B1C41}" destId="{8F06637A-D87D-CD4E-A855-E5D966B8C6F0}" srcOrd="2" destOrd="0" presId="urn:microsoft.com/office/officeart/2005/8/layout/orgChart1"/>
    <dgm:cxn modelId="{5E14AF50-8FAF-EA4B-B0E3-B1D7F79385C4}" type="presParOf" srcId="{2636AE11-B54D-F347-917C-51E2355B1C41}" destId="{FF7A8C0F-CE02-5445-A0A1-3BA93F34E61F}" srcOrd="3" destOrd="0" presId="urn:microsoft.com/office/officeart/2005/8/layout/orgChart1"/>
    <dgm:cxn modelId="{B22AC6B0-0D9A-9C46-A90B-E9D0618D4EB6}" type="presParOf" srcId="{FF7A8C0F-CE02-5445-A0A1-3BA93F34E61F}" destId="{A9EDB5BD-4AF2-814E-B116-1FC9A5D60AFA}" srcOrd="0" destOrd="0" presId="urn:microsoft.com/office/officeart/2005/8/layout/orgChart1"/>
    <dgm:cxn modelId="{CD11E3CF-41D4-EB4F-A396-2BE680699CB6}" type="presParOf" srcId="{A9EDB5BD-4AF2-814E-B116-1FC9A5D60AFA}" destId="{E9FCE186-F829-C441-B10F-DF8E7C92F6E6}" srcOrd="0" destOrd="0" presId="urn:microsoft.com/office/officeart/2005/8/layout/orgChart1"/>
    <dgm:cxn modelId="{537E58D3-FEBC-074B-BBE3-FDE5BF6BF2FE}" type="presParOf" srcId="{A9EDB5BD-4AF2-814E-B116-1FC9A5D60AFA}" destId="{5C59B3EB-E31F-C145-B660-C404E6D41086}" srcOrd="1" destOrd="0" presId="urn:microsoft.com/office/officeart/2005/8/layout/orgChart1"/>
    <dgm:cxn modelId="{472003E4-93E0-4844-83AC-B06B768D26EE}" type="presParOf" srcId="{FF7A8C0F-CE02-5445-A0A1-3BA93F34E61F}" destId="{E5643DA1-EC44-FC47-9F1D-F9CC10467D39}" srcOrd="1" destOrd="0" presId="urn:microsoft.com/office/officeart/2005/8/layout/orgChart1"/>
    <dgm:cxn modelId="{281C9818-A1CC-A34D-8ACD-55D4ABA33970}" type="presParOf" srcId="{FF7A8C0F-CE02-5445-A0A1-3BA93F34E61F}" destId="{F9CFF415-8181-004F-9F05-47A6332CBABF}" srcOrd="2" destOrd="0" presId="urn:microsoft.com/office/officeart/2005/8/layout/orgChart1"/>
    <dgm:cxn modelId="{EC76DB6E-A86D-224F-8C9D-0F9BB40A378D}" type="presParOf" srcId="{2636AE11-B54D-F347-917C-51E2355B1C41}" destId="{3CF2B52A-44A6-974E-9ADA-770E95415FEE}" srcOrd="4" destOrd="0" presId="urn:microsoft.com/office/officeart/2005/8/layout/orgChart1"/>
    <dgm:cxn modelId="{00A2E856-34F0-F442-842D-8AEE842C8841}" type="presParOf" srcId="{2636AE11-B54D-F347-917C-51E2355B1C41}" destId="{8D611DF0-B4F4-AE4C-ABCA-E10CBB9FD400}" srcOrd="5" destOrd="0" presId="urn:microsoft.com/office/officeart/2005/8/layout/orgChart1"/>
    <dgm:cxn modelId="{D591F412-DFC6-5E48-86DC-48E52C19DEF1}" type="presParOf" srcId="{8D611DF0-B4F4-AE4C-ABCA-E10CBB9FD400}" destId="{120DB8B0-E1B2-D14C-9D42-30688C3965A1}" srcOrd="0" destOrd="0" presId="urn:microsoft.com/office/officeart/2005/8/layout/orgChart1"/>
    <dgm:cxn modelId="{B5A56174-8E76-9141-856F-1A4924F8ED9C}" type="presParOf" srcId="{120DB8B0-E1B2-D14C-9D42-30688C3965A1}" destId="{257B0944-9557-1142-AA82-B9FE46AC176D}" srcOrd="0" destOrd="0" presId="urn:microsoft.com/office/officeart/2005/8/layout/orgChart1"/>
    <dgm:cxn modelId="{3160F76B-3B52-3041-8D7D-1D140C8F3C7E}" type="presParOf" srcId="{120DB8B0-E1B2-D14C-9D42-30688C3965A1}" destId="{F469C702-153F-9F45-B4AF-F6C8A3F2B3F2}" srcOrd="1" destOrd="0" presId="urn:microsoft.com/office/officeart/2005/8/layout/orgChart1"/>
    <dgm:cxn modelId="{D9F4C79A-BF68-F543-9F6A-112240AE1B36}" type="presParOf" srcId="{8D611DF0-B4F4-AE4C-ABCA-E10CBB9FD400}" destId="{4F655309-83AF-7646-B2B1-C86EA4D45D73}" srcOrd="1" destOrd="0" presId="urn:microsoft.com/office/officeart/2005/8/layout/orgChart1"/>
    <dgm:cxn modelId="{77987523-D4B9-1B49-A1F3-C0CB38319727}" type="presParOf" srcId="{8D611DF0-B4F4-AE4C-ABCA-E10CBB9FD400}" destId="{A9B109DF-69F3-5442-8587-C2EAE6202479}" srcOrd="2" destOrd="0" presId="urn:microsoft.com/office/officeart/2005/8/layout/orgChart1"/>
    <dgm:cxn modelId="{EB43CB66-D2DE-CE45-B3E8-8BB827A66960}" type="presParOf" srcId="{26C76343-7157-7B40-A624-339DBD02E9D5}" destId="{ECE3DF7F-936C-C945-BD64-1150F001F2CC}" srcOrd="2" destOrd="0" presId="urn:microsoft.com/office/officeart/2005/8/layout/orgChart1"/>
    <dgm:cxn modelId="{1D9449A4-6AC7-9543-A80B-9E8D740229AE}" type="presParOf" srcId="{ECE3DF7F-936C-C945-BD64-1150F001F2CC}" destId="{0079D68B-4E2D-E346-8160-C9E6295754B4}" srcOrd="0" destOrd="0" presId="urn:microsoft.com/office/officeart/2005/8/layout/orgChart1"/>
    <dgm:cxn modelId="{90E44152-D6C0-464A-AF5F-44BF2CC035C4}" type="presParOf" srcId="{ECE3DF7F-936C-C945-BD64-1150F001F2CC}" destId="{0969CD4A-B9E0-B346-A39D-9C240688B932}" srcOrd="1" destOrd="0" presId="urn:microsoft.com/office/officeart/2005/8/layout/orgChart1"/>
    <dgm:cxn modelId="{2097D0C1-AC7B-0C47-A9B9-17A3972077D1}" type="presParOf" srcId="{0969CD4A-B9E0-B346-A39D-9C240688B932}" destId="{072B2E3D-6BA9-C84C-A125-AA27F20F9288}" srcOrd="0" destOrd="0" presId="urn:microsoft.com/office/officeart/2005/8/layout/orgChart1"/>
    <dgm:cxn modelId="{EC312888-989D-8B4A-86CA-99F150591919}" type="presParOf" srcId="{072B2E3D-6BA9-C84C-A125-AA27F20F9288}" destId="{A7F863B0-742D-2D43-9FEB-F30B9E47E893}" srcOrd="0" destOrd="0" presId="urn:microsoft.com/office/officeart/2005/8/layout/orgChart1"/>
    <dgm:cxn modelId="{0FAA958E-08A9-4943-A9BA-A937E004A37A}" type="presParOf" srcId="{072B2E3D-6BA9-C84C-A125-AA27F20F9288}" destId="{5C782193-7B5D-A046-8452-FC182A46AAA0}" srcOrd="1" destOrd="0" presId="urn:microsoft.com/office/officeart/2005/8/layout/orgChart1"/>
    <dgm:cxn modelId="{EC137A8F-D821-344A-8297-C4CD34363CB9}" type="presParOf" srcId="{0969CD4A-B9E0-B346-A39D-9C240688B932}" destId="{8205D0AD-E9AF-7247-94AB-9A95ECDA6CE5}" srcOrd="1" destOrd="0" presId="urn:microsoft.com/office/officeart/2005/8/layout/orgChart1"/>
    <dgm:cxn modelId="{37B59B57-42E0-C845-A715-924F6D5D1ADA}" type="presParOf" srcId="{0969CD4A-B9E0-B346-A39D-9C240688B932}" destId="{24EF4ACE-FAB3-E043-A3D4-F988E5E58BB0}"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1188E0-195B-8A43-A088-CA17BDD6379B}" type="doc">
      <dgm:prSet loTypeId="urn:microsoft.com/office/officeart/2005/8/layout/orgChart1" loCatId="" qsTypeId="urn:microsoft.com/office/officeart/2005/8/quickstyle/simple1" qsCatId="simple" csTypeId="urn:microsoft.com/office/officeart/2005/8/colors/accent5_2" csCatId="accent5" phldr="1"/>
      <dgm:spPr/>
      <dgm:t>
        <a:bodyPr/>
        <a:lstStyle/>
        <a:p>
          <a:endParaRPr lang="en-US"/>
        </a:p>
      </dgm:t>
    </dgm:pt>
    <dgm:pt modelId="{9DED85C6-26C3-9047-A273-10761CA0C89C}">
      <dgm:prSet phldrT="[Text]"/>
      <dgm:spPr/>
      <dgm:t>
        <a:bodyPr/>
        <a:lstStyle/>
        <a:p>
          <a:r>
            <a:rPr lang="en-US" altLang="zh-CN" dirty="0"/>
            <a:t>Original</a:t>
          </a:r>
          <a:r>
            <a:rPr lang="zh-CN" altLang="en-US" dirty="0"/>
            <a:t> </a:t>
          </a:r>
          <a:r>
            <a:rPr lang="en-US" altLang="zh-CN" dirty="0"/>
            <a:t>data</a:t>
          </a:r>
          <a:r>
            <a:rPr lang="zh-CN" altLang="en-US" dirty="0"/>
            <a:t> </a:t>
          </a:r>
          <a:r>
            <a:rPr lang="en-US" altLang="zh-CN" dirty="0"/>
            <a:t>set</a:t>
          </a:r>
          <a:endParaRPr lang="en-US" dirty="0"/>
        </a:p>
      </dgm:t>
    </dgm:pt>
    <dgm:pt modelId="{D7665304-811F-0246-96C4-A29DC65D5BD6}" type="parTrans" cxnId="{BDAC8A4C-CBFA-9D4D-903A-8B48FBC6C76F}">
      <dgm:prSet/>
      <dgm:spPr/>
      <dgm:t>
        <a:bodyPr/>
        <a:lstStyle/>
        <a:p>
          <a:endParaRPr lang="en-US"/>
        </a:p>
      </dgm:t>
    </dgm:pt>
    <dgm:pt modelId="{A647F67D-F40B-2E4A-A23D-27C8ED213EF3}" type="sibTrans" cxnId="{BDAC8A4C-CBFA-9D4D-903A-8B48FBC6C76F}">
      <dgm:prSet/>
      <dgm:spPr/>
      <dgm:t>
        <a:bodyPr/>
        <a:lstStyle/>
        <a:p>
          <a:endParaRPr lang="en-US"/>
        </a:p>
      </dgm:t>
    </dgm:pt>
    <dgm:pt modelId="{65E44FC4-1E97-0A4B-9320-215B6C6FE080}" type="asst">
      <dgm:prSet phldrT="[Text]"/>
      <dgm:spPr/>
      <dgm:t>
        <a:bodyPr/>
        <a:lstStyle/>
        <a:p>
          <a:r>
            <a:rPr lang="en-US" altLang="zh-CN" dirty="0"/>
            <a:t>Tree</a:t>
          </a:r>
          <a:endParaRPr lang="en-US" dirty="0"/>
        </a:p>
      </dgm:t>
    </dgm:pt>
    <dgm:pt modelId="{9063ECA8-9D50-CA4E-B523-BA5540C3F806}" type="parTrans" cxnId="{86EC5B03-58B8-E54A-9E50-E524E0B69450}">
      <dgm:prSet/>
      <dgm:spPr/>
      <dgm:t>
        <a:bodyPr/>
        <a:lstStyle/>
        <a:p>
          <a:endParaRPr lang="en-US"/>
        </a:p>
      </dgm:t>
    </dgm:pt>
    <dgm:pt modelId="{5DA4E1BA-69C7-B049-B789-06CDCDC95E3C}" type="sibTrans" cxnId="{86EC5B03-58B8-E54A-9E50-E524E0B69450}">
      <dgm:prSet/>
      <dgm:spPr/>
      <dgm:t>
        <a:bodyPr/>
        <a:lstStyle/>
        <a:p>
          <a:endParaRPr lang="en-US"/>
        </a:p>
      </dgm:t>
    </dgm:pt>
    <dgm:pt modelId="{72B8622B-16AA-A546-9407-67507DAEFAA7}">
      <dgm:prSet phldrT="[Text]"/>
      <dgm:spPr/>
      <dgm:t>
        <a:bodyPr/>
        <a:lstStyle/>
        <a:p>
          <a:r>
            <a:rPr lang="en-US" altLang="zh-CN" dirty="0"/>
            <a:t>Node</a:t>
          </a:r>
          <a:r>
            <a:rPr lang="zh-CN" altLang="en-US" dirty="0"/>
            <a:t> </a:t>
          </a:r>
          <a:r>
            <a:rPr lang="en-US" altLang="zh-CN" dirty="0"/>
            <a:t>1</a:t>
          </a:r>
          <a:endParaRPr lang="en-US" dirty="0"/>
        </a:p>
      </dgm:t>
    </dgm:pt>
    <dgm:pt modelId="{1ADC57A2-0325-2E42-B2D4-4A4652A7060F}" type="parTrans" cxnId="{64F153D5-D206-B449-8C82-847F05278901}">
      <dgm:prSet/>
      <dgm:spPr/>
      <dgm:t>
        <a:bodyPr/>
        <a:lstStyle/>
        <a:p>
          <a:endParaRPr lang="en-US"/>
        </a:p>
      </dgm:t>
    </dgm:pt>
    <dgm:pt modelId="{D22CB9A1-CDD3-364A-90D2-DE0E5EE1E341}" type="sibTrans" cxnId="{64F153D5-D206-B449-8C82-847F05278901}">
      <dgm:prSet/>
      <dgm:spPr/>
      <dgm:t>
        <a:bodyPr/>
        <a:lstStyle/>
        <a:p>
          <a:endParaRPr lang="en-US"/>
        </a:p>
      </dgm:t>
    </dgm:pt>
    <dgm:pt modelId="{50178041-9458-A44E-B77F-D67374DF57E1}">
      <dgm:prSet phldrT="[Text]"/>
      <dgm:spPr/>
      <dgm:t>
        <a:bodyPr/>
        <a:lstStyle/>
        <a:p>
          <a:r>
            <a:rPr lang="en-US" altLang="zh-CN" dirty="0"/>
            <a:t>Node</a:t>
          </a:r>
          <a:r>
            <a:rPr lang="zh-CN" altLang="en-US" dirty="0"/>
            <a:t> </a:t>
          </a:r>
          <a:r>
            <a:rPr lang="en-US" altLang="zh-CN" dirty="0"/>
            <a:t>2</a:t>
          </a:r>
          <a:endParaRPr lang="en-US" dirty="0"/>
        </a:p>
      </dgm:t>
    </dgm:pt>
    <dgm:pt modelId="{86C0301F-E1E6-BA4F-BE57-839E165EC495}" type="parTrans" cxnId="{9250E1B4-8739-3E4B-953F-39B8D04A4237}">
      <dgm:prSet/>
      <dgm:spPr/>
      <dgm:t>
        <a:bodyPr/>
        <a:lstStyle/>
        <a:p>
          <a:endParaRPr lang="en-US"/>
        </a:p>
      </dgm:t>
    </dgm:pt>
    <dgm:pt modelId="{E0668560-8297-7643-998C-29DCE9252C65}" type="sibTrans" cxnId="{9250E1B4-8739-3E4B-953F-39B8D04A4237}">
      <dgm:prSet/>
      <dgm:spPr/>
      <dgm:t>
        <a:bodyPr/>
        <a:lstStyle/>
        <a:p>
          <a:endParaRPr lang="en-US"/>
        </a:p>
      </dgm:t>
    </dgm:pt>
    <dgm:pt modelId="{3C6FA91D-7D36-264C-9561-CFA9EE9876F2}">
      <dgm:prSet phldrT="[Text]"/>
      <dgm:spPr/>
      <dgm:t>
        <a:bodyPr/>
        <a:lstStyle/>
        <a:p>
          <a:r>
            <a:rPr lang="en-US" altLang="zh-CN" dirty="0"/>
            <a:t>Node</a:t>
          </a:r>
          <a:r>
            <a:rPr lang="zh-CN" altLang="en-US" dirty="0"/>
            <a:t> </a:t>
          </a:r>
          <a:r>
            <a:rPr lang="en-US" altLang="zh-CN" dirty="0"/>
            <a:t>3</a:t>
          </a:r>
          <a:endParaRPr lang="en-US" dirty="0"/>
        </a:p>
      </dgm:t>
    </dgm:pt>
    <dgm:pt modelId="{42C5BDDA-9120-3744-8F72-7B574E93FD9B}" type="parTrans" cxnId="{5B73ABD6-019C-CD4D-8093-411B45F94057}">
      <dgm:prSet/>
      <dgm:spPr/>
      <dgm:t>
        <a:bodyPr/>
        <a:lstStyle/>
        <a:p>
          <a:endParaRPr lang="en-US"/>
        </a:p>
      </dgm:t>
    </dgm:pt>
    <dgm:pt modelId="{2F5D74AF-D558-C44C-886B-DA97662069FD}" type="sibTrans" cxnId="{5B73ABD6-019C-CD4D-8093-411B45F94057}">
      <dgm:prSet/>
      <dgm:spPr/>
      <dgm:t>
        <a:bodyPr/>
        <a:lstStyle/>
        <a:p>
          <a:endParaRPr lang="en-US"/>
        </a:p>
      </dgm:t>
    </dgm:pt>
    <dgm:pt modelId="{6A965C24-831A-094F-A3AA-1BF33E17B8EF}">
      <dgm:prSet/>
      <dgm:spPr/>
      <dgm:t>
        <a:bodyPr/>
        <a:lstStyle/>
        <a:p>
          <a:r>
            <a:rPr lang="en-US" altLang="zh-CN" dirty="0"/>
            <a:t>Node</a:t>
          </a:r>
          <a:r>
            <a:rPr lang="zh-CN" altLang="en-US" dirty="0"/>
            <a:t> </a:t>
          </a:r>
          <a:r>
            <a:rPr lang="en-US" altLang="zh-CN" dirty="0"/>
            <a:t>4</a:t>
          </a:r>
          <a:endParaRPr lang="en-US" dirty="0"/>
        </a:p>
      </dgm:t>
    </dgm:pt>
    <dgm:pt modelId="{B45BB1CD-A4D4-C24A-B3DF-2C3F54FE5B3C}" type="parTrans" cxnId="{D2242075-3A53-7846-8B63-B95CABF2DE4F}">
      <dgm:prSet/>
      <dgm:spPr/>
      <dgm:t>
        <a:bodyPr/>
        <a:lstStyle/>
        <a:p>
          <a:endParaRPr lang="en-US"/>
        </a:p>
      </dgm:t>
    </dgm:pt>
    <dgm:pt modelId="{72FA1417-FB63-AE4B-A142-C3A8CF3C4BF2}" type="sibTrans" cxnId="{D2242075-3A53-7846-8B63-B95CABF2DE4F}">
      <dgm:prSet/>
      <dgm:spPr/>
      <dgm:t>
        <a:bodyPr/>
        <a:lstStyle/>
        <a:p>
          <a:endParaRPr lang="en-US"/>
        </a:p>
      </dgm:t>
    </dgm:pt>
    <dgm:pt modelId="{0B8FC16F-FBFA-4546-B370-88BFB5DA2029}" type="pres">
      <dgm:prSet presAssocID="{9B1188E0-195B-8A43-A088-CA17BDD6379B}" presName="hierChild1" presStyleCnt="0">
        <dgm:presLayoutVars>
          <dgm:orgChart val="1"/>
          <dgm:chPref val="1"/>
          <dgm:dir/>
          <dgm:animOne val="branch"/>
          <dgm:animLvl val="lvl"/>
          <dgm:resizeHandles/>
        </dgm:presLayoutVars>
      </dgm:prSet>
      <dgm:spPr/>
      <dgm:t>
        <a:bodyPr/>
        <a:lstStyle/>
        <a:p>
          <a:endParaRPr lang="en-US"/>
        </a:p>
      </dgm:t>
    </dgm:pt>
    <dgm:pt modelId="{26C76343-7157-7B40-A624-339DBD02E9D5}" type="pres">
      <dgm:prSet presAssocID="{9DED85C6-26C3-9047-A273-10761CA0C89C}" presName="hierRoot1" presStyleCnt="0">
        <dgm:presLayoutVars>
          <dgm:hierBranch val="init"/>
        </dgm:presLayoutVars>
      </dgm:prSet>
      <dgm:spPr/>
    </dgm:pt>
    <dgm:pt modelId="{08B422F2-3A20-754B-BAE9-861B3B68E8B1}" type="pres">
      <dgm:prSet presAssocID="{9DED85C6-26C3-9047-A273-10761CA0C89C}" presName="rootComposite1" presStyleCnt="0"/>
      <dgm:spPr/>
    </dgm:pt>
    <dgm:pt modelId="{7150CE3B-BD9F-A14E-9A73-50A959F9F05C}" type="pres">
      <dgm:prSet presAssocID="{9DED85C6-26C3-9047-A273-10761CA0C89C}" presName="rootText1" presStyleLbl="node0" presStyleIdx="0" presStyleCnt="1">
        <dgm:presLayoutVars>
          <dgm:chPref val="3"/>
        </dgm:presLayoutVars>
      </dgm:prSet>
      <dgm:spPr/>
      <dgm:t>
        <a:bodyPr/>
        <a:lstStyle/>
        <a:p>
          <a:endParaRPr lang="en-US"/>
        </a:p>
      </dgm:t>
    </dgm:pt>
    <dgm:pt modelId="{8D44A66C-5175-474D-B4F5-616DAF6F5BB2}" type="pres">
      <dgm:prSet presAssocID="{9DED85C6-26C3-9047-A273-10761CA0C89C}" presName="rootConnector1" presStyleLbl="node1" presStyleIdx="0" presStyleCnt="0"/>
      <dgm:spPr/>
      <dgm:t>
        <a:bodyPr/>
        <a:lstStyle/>
        <a:p>
          <a:endParaRPr lang="en-US"/>
        </a:p>
      </dgm:t>
    </dgm:pt>
    <dgm:pt modelId="{2636AE11-B54D-F347-917C-51E2355B1C41}" type="pres">
      <dgm:prSet presAssocID="{9DED85C6-26C3-9047-A273-10761CA0C89C}" presName="hierChild2" presStyleCnt="0"/>
      <dgm:spPr/>
    </dgm:pt>
    <dgm:pt modelId="{E7AC8FCB-E928-7240-935B-33A9EB9EBB7A}" type="pres">
      <dgm:prSet presAssocID="{1ADC57A2-0325-2E42-B2D4-4A4652A7060F}" presName="Name37" presStyleLbl="parChTrans1D2" presStyleIdx="0" presStyleCnt="5"/>
      <dgm:spPr/>
      <dgm:t>
        <a:bodyPr/>
        <a:lstStyle/>
        <a:p>
          <a:endParaRPr lang="en-US"/>
        </a:p>
      </dgm:t>
    </dgm:pt>
    <dgm:pt modelId="{A95C6EF6-42B9-0A48-B372-CB9B8BDCDE1F}" type="pres">
      <dgm:prSet presAssocID="{72B8622B-16AA-A546-9407-67507DAEFAA7}" presName="hierRoot2" presStyleCnt="0">
        <dgm:presLayoutVars>
          <dgm:hierBranch val="init"/>
        </dgm:presLayoutVars>
      </dgm:prSet>
      <dgm:spPr/>
    </dgm:pt>
    <dgm:pt modelId="{2E33D00C-DF02-B04B-BEF0-4DC7688526E4}" type="pres">
      <dgm:prSet presAssocID="{72B8622B-16AA-A546-9407-67507DAEFAA7}" presName="rootComposite" presStyleCnt="0"/>
      <dgm:spPr/>
    </dgm:pt>
    <dgm:pt modelId="{1DB70011-2ACC-3843-897F-564D5DB716F2}" type="pres">
      <dgm:prSet presAssocID="{72B8622B-16AA-A546-9407-67507DAEFAA7}" presName="rootText" presStyleLbl="node2" presStyleIdx="0" presStyleCnt="4">
        <dgm:presLayoutVars>
          <dgm:chPref val="3"/>
        </dgm:presLayoutVars>
      </dgm:prSet>
      <dgm:spPr/>
      <dgm:t>
        <a:bodyPr/>
        <a:lstStyle/>
        <a:p>
          <a:endParaRPr lang="en-US"/>
        </a:p>
      </dgm:t>
    </dgm:pt>
    <dgm:pt modelId="{333F38DD-B68A-B64C-994A-3B26456F2CAD}" type="pres">
      <dgm:prSet presAssocID="{72B8622B-16AA-A546-9407-67507DAEFAA7}" presName="rootConnector" presStyleLbl="node2" presStyleIdx="0" presStyleCnt="4"/>
      <dgm:spPr/>
      <dgm:t>
        <a:bodyPr/>
        <a:lstStyle/>
        <a:p>
          <a:endParaRPr lang="en-US"/>
        </a:p>
      </dgm:t>
    </dgm:pt>
    <dgm:pt modelId="{C83DC607-8C28-234C-8AE2-AE31390D4BE8}" type="pres">
      <dgm:prSet presAssocID="{72B8622B-16AA-A546-9407-67507DAEFAA7}" presName="hierChild4" presStyleCnt="0"/>
      <dgm:spPr/>
    </dgm:pt>
    <dgm:pt modelId="{B652F737-65A8-8449-8C03-9C6CC2AA193C}" type="pres">
      <dgm:prSet presAssocID="{72B8622B-16AA-A546-9407-67507DAEFAA7}" presName="hierChild5" presStyleCnt="0"/>
      <dgm:spPr/>
    </dgm:pt>
    <dgm:pt modelId="{8F06637A-D87D-CD4E-A855-E5D966B8C6F0}" type="pres">
      <dgm:prSet presAssocID="{86C0301F-E1E6-BA4F-BE57-839E165EC495}" presName="Name37" presStyleLbl="parChTrans1D2" presStyleIdx="1" presStyleCnt="5"/>
      <dgm:spPr/>
      <dgm:t>
        <a:bodyPr/>
        <a:lstStyle/>
        <a:p>
          <a:endParaRPr lang="en-US"/>
        </a:p>
      </dgm:t>
    </dgm:pt>
    <dgm:pt modelId="{FF7A8C0F-CE02-5445-A0A1-3BA93F34E61F}" type="pres">
      <dgm:prSet presAssocID="{50178041-9458-A44E-B77F-D67374DF57E1}" presName="hierRoot2" presStyleCnt="0">
        <dgm:presLayoutVars>
          <dgm:hierBranch val="init"/>
        </dgm:presLayoutVars>
      </dgm:prSet>
      <dgm:spPr/>
    </dgm:pt>
    <dgm:pt modelId="{A9EDB5BD-4AF2-814E-B116-1FC9A5D60AFA}" type="pres">
      <dgm:prSet presAssocID="{50178041-9458-A44E-B77F-D67374DF57E1}" presName="rootComposite" presStyleCnt="0"/>
      <dgm:spPr/>
    </dgm:pt>
    <dgm:pt modelId="{E9FCE186-F829-C441-B10F-DF8E7C92F6E6}" type="pres">
      <dgm:prSet presAssocID="{50178041-9458-A44E-B77F-D67374DF57E1}" presName="rootText" presStyleLbl="node2" presStyleIdx="1" presStyleCnt="4">
        <dgm:presLayoutVars>
          <dgm:chPref val="3"/>
        </dgm:presLayoutVars>
      </dgm:prSet>
      <dgm:spPr/>
      <dgm:t>
        <a:bodyPr/>
        <a:lstStyle/>
        <a:p>
          <a:endParaRPr lang="en-US"/>
        </a:p>
      </dgm:t>
    </dgm:pt>
    <dgm:pt modelId="{5C59B3EB-E31F-C145-B660-C404E6D41086}" type="pres">
      <dgm:prSet presAssocID="{50178041-9458-A44E-B77F-D67374DF57E1}" presName="rootConnector" presStyleLbl="node2" presStyleIdx="1" presStyleCnt="4"/>
      <dgm:spPr/>
      <dgm:t>
        <a:bodyPr/>
        <a:lstStyle/>
        <a:p>
          <a:endParaRPr lang="en-US"/>
        </a:p>
      </dgm:t>
    </dgm:pt>
    <dgm:pt modelId="{E5643DA1-EC44-FC47-9F1D-F9CC10467D39}" type="pres">
      <dgm:prSet presAssocID="{50178041-9458-A44E-B77F-D67374DF57E1}" presName="hierChild4" presStyleCnt="0"/>
      <dgm:spPr/>
    </dgm:pt>
    <dgm:pt modelId="{F9CFF415-8181-004F-9F05-47A6332CBABF}" type="pres">
      <dgm:prSet presAssocID="{50178041-9458-A44E-B77F-D67374DF57E1}" presName="hierChild5" presStyleCnt="0"/>
      <dgm:spPr/>
    </dgm:pt>
    <dgm:pt modelId="{3CF2B52A-44A6-974E-9ADA-770E95415FEE}" type="pres">
      <dgm:prSet presAssocID="{42C5BDDA-9120-3744-8F72-7B574E93FD9B}" presName="Name37" presStyleLbl="parChTrans1D2" presStyleIdx="2" presStyleCnt="5"/>
      <dgm:spPr/>
      <dgm:t>
        <a:bodyPr/>
        <a:lstStyle/>
        <a:p>
          <a:endParaRPr lang="en-US"/>
        </a:p>
      </dgm:t>
    </dgm:pt>
    <dgm:pt modelId="{8D611DF0-B4F4-AE4C-ABCA-E10CBB9FD400}" type="pres">
      <dgm:prSet presAssocID="{3C6FA91D-7D36-264C-9561-CFA9EE9876F2}" presName="hierRoot2" presStyleCnt="0">
        <dgm:presLayoutVars>
          <dgm:hierBranch val="init"/>
        </dgm:presLayoutVars>
      </dgm:prSet>
      <dgm:spPr/>
    </dgm:pt>
    <dgm:pt modelId="{120DB8B0-E1B2-D14C-9D42-30688C3965A1}" type="pres">
      <dgm:prSet presAssocID="{3C6FA91D-7D36-264C-9561-CFA9EE9876F2}" presName="rootComposite" presStyleCnt="0"/>
      <dgm:spPr/>
    </dgm:pt>
    <dgm:pt modelId="{257B0944-9557-1142-AA82-B9FE46AC176D}" type="pres">
      <dgm:prSet presAssocID="{3C6FA91D-7D36-264C-9561-CFA9EE9876F2}" presName="rootText" presStyleLbl="node2" presStyleIdx="2" presStyleCnt="4">
        <dgm:presLayoutVars>
          <dgm:chPref val="3"/>
        </dgm:presLayoutVars>
      </dgm:prSet>
      <dgm:spPr/>
      <dgm:t>
        <a:bodyPr/>
        <a:lstStyle/>
        <a:p>
          <a:endParaRPr lang="en-US"/>
        </a:p>
      </dgm:t>
    </dgm:pt>
    <dgm:pt modelId="{F469C702-153F-9F45-B4AF-F6C8A3F2B3F2}" type="pres">
      <dgm:prSet presAssocID="{3C6FA91D-7D36-264C-9561-CFA9EE9876F2}" presName="rootConnector" presStyleLbl="node2" presStyleIdx="2" presStyleCnt="4"/>
      <dgm:spPr/>
      <dgm:t>
        <a:bodyPr/>
        <a:lstStyle/>
        <a:p>
          <a:endParaRPr lang="en-US"/>
        </a:p>
      </dgm:t>
    </dgm:pt>
    <dgm:pt modelId="{4F655309-83AF-7646-B2B1-C86EA4D45D73}" type="pres">
      <dgm:prSet presAssocID="{3C6FA91D-7D36-264C-9561-CFA9EE9876F2}" presName="hierChild4" presStyleCnt="0"/>
      <dgm:spPr/>
    </dgm:pt>
    <dgm:pt modelId="{A9B109DF-69F3-5442-8587-C2EAE6202479}" type="pres">
      <dgm:prSet presAssocID="{3C6FA91D-7D36-264C-9561-CFA9EE9876F2}" presName="hierChild5" presStyleCnt="0"/>
      <dgm:spPr/>
    </dgm:pt>
    <dgm:pt modelId="{943ADC2C-DC0D-844A-821B-E82DE57C939E}" type="pres">
      <dgm:prSet presAssocID="{B45BB1CD-A4D4-C24A-B3DF-2C3F54FE5B3C}" presName="Name37" presStyleLbl="parChTrans1D2" presStyleIdx="3" presStyleCnt="5"/>
      <dgm:spPr/>
      <dgm:t>
        <a:bodyPr/>
        <a:lstStyle/>
        <a:p>
          <a:endParaRPr lang="en-US"/>
        </a:p>
      </dgm:t>
    </dgm:pt>
    <dgm:pt modelId="{A18680DF-135A-1540-AB85-C3FD70B5B290}" type="pres">
      <dgm:prSet presAssocID="{6A965C24-831A-094F-A3AA-1BF33E17B8EF}" presName="hierRoot2" presStyleCnt="0">
        <dgm:presLayoutVars>
          <dgm:hierBranch val="init"/>
        </dgm:presLayoutVars>
      </dgm:prSet>
      <dgm:spPr/>
    </dgm:pt>
    <dgm:pt modelId="{7394DBED-3FBE-0C4D-8F26-F23C9862466A}" type="pres">
      <dgm:prSet presAssocID="{6A965C24-831A-094F-A3AA-1BF33E17B8EF}" presName="rootComposite" presStyleCnt="0"/>
      <dgm:spPr/>
    </dgm:pt>
    <dgm:pt modelId="{E312D76A-3142-734D-9635-ED0F3547460C}" type="pres">
      <dgm:prSet presAssocID="{6A965C24-831A-094F-A3AA-1BF33E17B8EF}" presName="rootText" presStyleLbl="node2" presStyleIdx="3" presStyleCnt="4" custLinFactNeighborX="-3670" custLinFactNeighborY="1194">
        <dgm:presLayoutVars>
          <dgm:chPref val="3"/>
        </dgm:presLayoutVars>
      </dgm:prSet>
      <dgm:spPr/>
      <dgm:t>
        <a:bodyPr/>
        <a:lstStyle/>
        <a:p>
          <a:endParaRPr lang="en-US"/>
        </a:p>
      </dgm:t>
    </dgm:pt>
    <dgm:pt modelId="{ED71296F-CEED-AF4B-835F-22DF25481B8D}" type="pres">
      <dgm:prSet presAssocID="{6A965C24-831A-094F-A3AA-1BF33E17B8EF}" presName="rootConnector" presStyleLbl="node2" presStyleIdx="3" presStyleCnt="4"/>
      <dgm:spPr/>
      <dgm:t>
        <a:bodyPr/>
        <a:lstStyle/>
        <a:p>
          <a:endParaRPr lang="en-US"/>
        </a:p>
      </dgm:t>
    </dgm:pt>
    <dgm:pt modelId="{E0F8AA8A-9D1A-4849-9611-7ACF80557E33}" type="pres">
      <dgm:prSet presAssocID="{6A965C24-831A-094F-A3AA-1BF33E17B8EF}" presName="hierChild4" presStyleCnt="0"/>
      <dgm:spPr/>
    </dgm:pt>
    <dgm:pt modelId="{82A9C227-06FA-254C-9942-FB09D79705F3}" type="pres">
      <dgm:prSet presAssocID="{6A965C24-831A-094F-A3AA-1BF33E17B8EF}" presName="hierChild5" presStyleCnt="0"/>
      <dgm:spPr/>
    </dgm:pt>
    <dgm:pt modelId="{ECE3DF7F-936C-C945-BD64-1150F001F2CC}" type="pres">
      <dgm:prSet presAssocID="{9DED85C6-26C3-9047-A273-10761CA0C89C}" presName="hierChild3" presStyleCnt="0"/>
      <dgm:spPr/>
    </dgm:pt>
    <dgm:pt modelId="{0079D68B-4E2D-E346-8160-C9E6295754B4}" type="pres">
      <dgm:prSet presAssocID="{9063ECA8-9D50-CA4E-B523-BA5540C3F806}" presName="Name111" presStyleLbl="parChTrans1D2" presStyleIdx="4" presStyleCnt="5"/>
      <dgm:spPr/>
      <dgm:t>
        <a:bodyPr/>
        <a:lstStyle/>
        <a:p>
          <a:endParaRPr lang="en-US"/>
        </a:p>
      </dgm:t>
    </dgm:pt>
    <dgm:pt modelId="{0969CD4A-B9E0-B346-A39D-9C240688B932}" type="pres">
      <dgm:prSet presAssocID="{65E44FC4-1E97-0A4B-9320-215B6C6FE080}" presName="hierRoot3" presStyleCnt="0">
        <dgm:presLayoutVars>
          <dgm:hierBranch val="init"/>
        </dgm:presLayoutVars>
      </dgm:prSet>
      <dgm:spPr/>
    </dgm:pt>
    <dgm:pt modelId="{072B2E3D-6BA9-C84C-A125-AA27F20F9288}" type="pres">
      <dgm:prSet presAssocID="{65E44FC4-1E97-0A4B-9320-215B6C6FE080}" presName="rootComposite3" presStyleCnt="0"/>
      <dgm:spPr/>
    </dgm:pt>
    <dgm:pt modelId="{A7F863B0-742D-2D43-9FEB-F30B9E47E893}" type="pres">
      <dgm:prSet presAssocID="{65E44FC4-1E97-0A4B-9320-215B6C6FE080}" presName="rootText3" presStyleLbl="asst1" presStyleIdx="0" presStyleCnt="1">
        <dgm:presLayoutVars>
          <dgm:chPref val="3"/>
        </dgm:presLayoutVars>
      </dgm:prSet>
      <dgm:spPr/>
      <dgm:t>
        <a:bodyPr/>
        <a:lstStyle/>
        <a:p>
          <a:endParaRPr lang="en-US"/>
        </a:p>
      </dgm:t>
    </dgm:pt>
    <dgm:pt modelId="{5C782193-7B5D-A046-8452-FC182A46AAA0}" type="pres">
      <dgm:prSet presAssocID="{65E44FC4-1E97-0A4B-9320-215B6C6FE080}" presName="rootConnector3" presStyleLbl="asst1" presStyleIdx="0" presStyleCnt="1"/>
      <dgm:spPr/>
      <dgm:t>
        <a:bodyPr/>
        <a:lstStyle/>
        <a:p>
          <a:endParaRPr lang="en-US"/>
        </a:p>
      </dgm:t>
    </dgm:pt>
    <dgm:pt modelId="{8205D0AD-E9AF-7247-94AB-9A95ECDA6CE5}" type="pres">
      <dgm:prSet presAssocID="{65E44FC4-1E97-0A4B-9320-215B6C6FE080}" presName="hierChild6" presStyleCnt="0"/>
      <dgm:spPr/>
    </dgm:pt>
    <dgm:pt modelId="{24EF4ACE-FAB3-E043-A3D4-F988E5E58BB0}" type="pres">
      <dgm:prSet presAssocID="{65E44FC4-1E97-0A4B-9320-215B6C6FE080}" presName="hierChild7" presStyleCnt="0"/>
      <dgm:spPr/>
    </dgm:pt>
  </dgm:ptLst>
  <dgm:cxnLst>
    <dgm:cxn modelId="{2B95066B-2049-344C-A175-69E31E3CFB25}" type="presOf" srcId="{86C0301F-E1E6-BA4F-BE57-839E165EC495}" destId="{8F06637A-D87D-CD4E-A855-E5D966B8C6F0}" srcOrd="0" destOrd="0" presId="urn:microsoft.com/office/officeart/2005/8/layout/orgChart1"/>
    <dgm:cxn modelId="{7333C289-A4C0-284A-B6ED-2481570A6774}" type="presOf" srcId="{72B8622B-16AA-A546-9407-67507DAEFAA7}" destId="{333F38DD-B68A-B64C-994A-3B26456F2CAD}" srcOrd="1" destOrd="0" presId="urn:microsoft.com/office/officeart/2005/8/layout/orgChart1"/>
    <dgm:cxn modelId="{A85F2542-8795-1B48-BA6D-25ADF406D4A5}" type="presOf" srcId="{50178041-9458-A44E-B77F-D67374DF57E1}" destId="{5C59B3EB-E31F-C145-B660-C404E6D41086}" srcOrd="1" destOrd="0" presId="urn:microsoft.com/office/officeart/2005/8/layout/orgChart1"/>
    <dgm:cxn modelId="{9250E1B4-8739-3E4B-953F-39B8D04A4237}" srcId="{9DED85C6-26C3-9047-A273-10761CA0C89C}" destId="{50178041-9458-A44E-B77F-D67374DF57E1}" srcOrd="2" destOrd="0" parTransId="{86C0301F-E1E6-BA4F-BE57-839E165EC495}" sibTransId="{E0668560-8297-7643-998C-29DCE9252C65}"/>
    <dgm:cxn modelId="{5B73ABD6-019C-CD4D-8093-411B45F94057}" srcId="{9DED85C6-26C3-9047-A273-10761CA0C89C}" destId="{3C6FA91D-7D36-264C-9561-CFA9EE9876F2}" srcOrd="3" destOrd="0" parTransId="{42C5BDDA-9120-3744-8F72-7B574E93FD9B}" sibTransId="{2F5D74AF-D558-C44C-886B-DA97662069FD}"/>
    <dgm:cxn modelId="{64F153D5-D206-B449-8C82-847F05278901}" srcId="{9DED85C6-26C3-9047-A273-10761CA0C89C}" destId="{72B8622B-16AA-A546-9407-67507DAEFAA7}" srcOrd="1" destOrd="0" parTransId="{1ADC57A2-0325-2E42-B2D4-4A4652A7060F}" sibTransId="{D22CB9A1-CDD3-364A-90D2-DE0E5EE1E341}"/>
    <dgm:cxn modelId="{BA391F18-7FCD-604E-9016-60411C34795D}" type="presOf" srcId="{50178041-9458-A44E-B77F-D67374DF57E1}" destId="{E9FCE186-F829-C441-B10F-DF8E7C92F6E6}" srcOrd="0" destOrd="0" presId="urn:microsoft.com/office/officeart/2005/8/layout/orgChart1"/>
    <dgm:cxn modelId="{5DEEB049-3521-6147-BC9B-3BC27F3A2B3B}" type="presOf" srcId="{6A965C24-831A-094F-A3AA-1BF33E17B8EF}" destId="{ED71296F-CEED-AF4B-835F-22DF25481B8D}" srcOrd="1" destOrd="0" presId="urn:microsoft.com/office/officeart/2005/8/layout/orgChart1"/>
    <dgm:cxn modelId="{9D592B0E-87E3-DF4E-BF6C-201F1ADEB963}" type="presOf" srcId="{42C5BDDA-9120-3744-8F72-7B574E93FD9B}" destId="{3CF2B52A-44A6-974E-9ADA-770E95415FEE}" srcOrd="0" destOrd="0" presId="urn:microsoft.com/office/officeart/2005/8/layout/orgChart1"/>
    <dgm:cxn modelId="{2BE91160-8A7E-BA4E-AEA9-E53A802CA15B}" type="presOf" srcId="{65E44FC4-1E97-0A4B-9320-215B6C6FE080}" destId="{5C782193-7B5D-A046-8452-FC182A46AAA0}" srcOrd="1" destOrd="0" presId="urn:microsoft.com/office/officeart/2005/8/layout/orgChart1"/>
    <dgm:cxn modelId="{7574EB7C-29F6-6C43-B20A-024FF432CBD8}" type="presOf" srcId="{6A965C24-831A-094F-A3AA-1BF33E17B8EF}" destId="{E312D76A-3142-734D-9635-ED0F3547460C}" srcOrd="0" destOrd="0" presId="urn:microsoft.com/office/officeart/2005/8/layout/orgChart1"/>
    <dgm:cxn modelId="{00AB3AF4-CAFA-284D-AF3E-2E4EDEDBAED8}" type="presOf" srcId="{1ADC57A2-0325-2E42-B2D4-4A4652A7060F}" destId="{E7AC8FCB-E928-7240-935B-33A9EB9EBB7A}" srcOrd="0" destOrd="0" presId="urn:microsoft.com/office/officeart/2005/8/layout/orgChart1"/>
    <dgm:cxn modelId="{D2242075-3A53-7846-8B63-B95CABF2DE4F}" srcId="{9DED85C6-26C3-9047-A273-10761CA0C89C}" destId="{6A965C24-831A-094F-A3AA-1BF33E17B8EF}" srcOrd="4" destOrd="0" parTransId="{B45BB1CD-A4D4-C24A-B3DF-2C3F54FE5B3C}" sibTransId="{72FA1417-FB63-AE4B-A142-C3A8CF3C4BF2}"/>
    <dgm:cxn modelId="{8207D834-8963-814E-BC29-7B6B9D17E60F}" type="presOf" srcId="{9DED85C6-26C3-9047-A273-10761CA0C89C}" destId="{8D44A66C-5175-474D-B4F5-616DAF6F5BB2}" srcOrd="1" destOrd="0" presId="urn:microsoft.com/office/officeart/2005/8/layout/orgChart1"/>
    <dgm:cxn modelId="{DFF366FA-4421-D84C-8B15-7A264D1BA6DB}" type="presOf" srcId="{9DED85C6-26C3-9047-A273-10761CA0C89C}" destId="{7150CE3B-BD9F-A14E-9A73-50A959F9F05C}" srcOrd="0" destOrd="0" presId="urn:microsoft.com/office/officeart/2005/8/layout/orgChart1"/>
    <dgm:cxn modelId="{84F202D2-A9F4-E849-A286-2DA2227041CC}" type="presOf" srcId="{9063ECA8-9D50-CA4E-B523-BA5540C3F806}" destId="{0079D68B-4E2D-E346-8160-C9E6295754B4}" srcOrd="0" destOrd="0" presId="urn:microsoft.com/office/officeart/2005/8/layout/orgChart1"/>
    <dgm:cxn modelId="{86EC5B03-58B8-E54A-9E50-E524E0B69450}" srcId="{9DED85C6-26C3-9047-A273-10761CA0C89C}" destId="{65E44FC4-1E97-0A4B-9320-215B6C6FE080}" srcOrd="0" destOrd="0" parTransId="{9063ECA8-9D50-CA4E-B523-BA5540C3F806}" sibTransId="{5DA4E1BA-69C7-B049-B789-06CDCDC95E3C}"/>
    <dgm:cxn modelId="{1BE76D31-D4DF-AF4A-BD0C-EF017B654AB1}" type="presOf" srcId="{B45BB1CD-A4D4-C24A-B3DF-2C3F54FE5B3C}" destId="{943ADC2C-DC0D-844A-821B-E82DE57C939E}" srcOrd="0" destOrd="0" presId="urn:microsoft.com/office/officeart/2005/8/layout/orgChart1"/>
    <dgm:cxn modelId="{F4597E45-BE8F-E34B-BFCD-E5122133022C}" type="presOf" srcId="{3C6FA91D-7D36-264C-9561-CFA9EE9876F2}" destId="{257B0944-9557-1142-AA82-B9FE46AC176D}" srcOrd="0" destOrd="0" presId="urn:microsoft.com/office/officeart/2005/8/layout/orgChart1"/>
    <dgm:cxn modelId="{BDAC8A4C-CBFA-9D4D-903A-8B48FBC6C76F}" srcId="{9B1188E0-195B-8A43-A088-CA17BDD6379B}" destId="{9DED85C6-26C3-9047-A273-10761CA0C89C}" srcOrd="0" destOrd="0" parTransId="{D7665304-811F-0246-96C4-A29DC65D5BD6}" sibTransId="{A647F67D-F40B-2E4A-A23D-27C8ED213EF3}"/>
    <dgm:cxn modelId="{9F330F69-42CB-194D-918F-572467CA4D8A}" type="presOf" srcId="{65E44FC4-1E97-0A4B-9320-215B6C6FE080}" destId="{A7F863B0-742D-2D43-9FEB-F30B9E47E893}" srcOrd="0" destOrd="0" presId="urn:microsoft.com/office/officeart/2005/8/layout/orgChart1"/>
    <dgm:cxn modelId="{EA807AA9-34ED-0A49-8A1F-3132EE188F8F}" type="presOf" srcId="{72B8622B-16AA-A546-9407-67507DAEFAA7}" destId="{1DB70011-2ACC-3843-897F-564D5DB716F2}" srcOrd="0" destOrd="0" presId="urn:microsoft.com/office/officeart/2005/8/layout/orgChart1"/>
    <dgm:cxn modelId="{8CC2C71D-4210-F446-BC2A-3E51C5D28176}" type="presOf" srcId="{9B1188E0-195B-8A43-A088-CA17BDD6379B}" destId="{0B8FC16F-FBFA-4546-B370-88BFB5DA2029}" srcOrd="0" destOrd="0" presId="urn:microsoft.com/office/officeart/2005/8/layout/orgChart1"/>
    <dgm:cxn modelId="{C4E4D5CB-24C9-7642-87F7-CFB9989001B6}" type="presOf" srcId="{3C6FA91D-7D36-264C-9561-CFA9EE9876F2}" destId="{F469C702-153F-9F45-B4AF-F6C8A3F2B3F2}" srcOrd="1" destOrd="0" presId="urn:microsoft.com/office/officeart/2005/8/layout/orgChart1"/>
    <dgm:cxn modelId="{A39FCBB2-C519-544A-A11E-4EB82D5C0932}" type="presParOf" srcId="{0B8FC16F-FBFA-4546-B370-88BFB5DA2029}" destId="{26C76343-7157-7B40-A624-339DBD02E9D5}" srcOrd="0" destOrd="0" presId="urn:microsoft.com/office/officeart/2005/8/layout/orgChart1"/>
    <dgm:cxn modelId="{F693DDCA-281B-5A4C-8CD5-62AFCF53141F}" type="presParOf" srcId="{26C76343-7157-7B40-A624-339DBD02E9D5}" destId="{08B422F2-3A20-754B-BAE9-861B3B68E8B1}" srcOrd="0" destOrd="0" presId="urn:microsoft.com/office/officeart/2005/8/layout/orgChart1"/>
    <dgm:cxn modelId="{0835D8FA-6484-4D46-9D77-84ADC9BB2B73}" type="presParOf" srcId="{08B422F2-3A20-754B-BAE9-861B3B68E8B1}" destId="{7150CE3B-BD9F-A14E-9A73-50A959F9F05C}" srcOrd="0" destOrd="0" presId="urn:microsoft.com/office/officeart/2005/8/layout/orgChart1"/>
    <dgm:cxn modelId="{80B601C6-C5E4-3E42-A7B1-A91749DD35A4}" type="presParOf" srcId="{08B422F2-3A20-754B-BAE9-861B3B68E8B1}" destId="{8D44A66C-5175-474D-B4F5-616DAF6F5BB2}" srcOrd="1" destOrd="0" presId="urn:microsoft.com/office/officeart/2005/8/layout/orgChart1"/>
    <dgm:cxn modelId="{05FB8100-6E72-A94E-9150-EE92F524B346}" type="presParOf" srcId="{26C76343-7157-7B40-A624-339DBD02E9D5}" destId="{2636AE11-B54D-F347-917C-51E2355B1C41}" srcOrd="1" destOrd="0" presId="urn:microsoft.com/office/officeart/2005/8/layout/orgChart1"/>
    <dgm:cxn modelId="{9500AEC6-BAF0-6141-A125-B524CE6813B2}" type="presParOf" srcId="{2636AE11-B54D-F347-917C-51E2355B1C41}" destId="{E7AC8FCB-E928-7240-935B-33A9EB9EBB7A}" srcOrd="0" destOrd="0" presId="urn:microsoft.com/office/officeart/2005/8/layout/orgChart1"/>
    <dgm:cxn modelId="{B4C704C2-77CB-6742-A437-C0FD21832C0E}" type="presParOf" srcId="{2636AE11-B54D-F347-917C-51E2355B1C41}" destId="{A95C6EF6-42B9-0A48-B372-CB9B8BDCDE1F}" srcOrd="1" destOrd="0" presId="urn:microsoft.com/office/officeart/2005/8/layout/orgChart1"/>
    <dgm:cxn modelId="{7FF316F4-477C-244A-83EE-B2CCE3508FDC}" type="presParOf" srcId="{A95C6EF6-42B9-0A48-B372-CB9B8BDCDE1F}" destId="{2E33D00C-DF02-B04B-BEF0-4DC7688526E4}" srcOrd="0" destOrd="0" presId="urn:microsoft.com/office/officeart/2005/8/layout/orgChart1"/>
    <dgm:cxn modelId="{6A70A195-DCA5-FF43-BF19-2FA1F0558A1C}" type="presParOf" srcId="{2E33D00C-DF02-B04B-BEF0-4DC7688526E4}" destId="{1DB70011-2ACC-3843-897F-564D5DB716F2}" srcOrd="0" destOrd="0" presId="urn:microsoft.com/office/officeart/2005/8/layout/orgChart1"/>
    <dgm:cxn modelId="{7CCA3310-CCC3-4340-9CC0-F4FBE87E48B9}" type="presParOf" srcId="{2E33D00C-DF02-B04B-BEF0-4DC7688526E4}" destId="{333F38DD-B68A-B64C-994A-3B26456F2CAD}" srcOrd="1" destOrd="0" presId="urn:microsoft.com/office/officeart/2005/8/layout/orgChart1"/>
    <dgm:cxn modelId="{FDC38359-2B08-924F-AF44-AD332B3442DF}" type="presParOf" srcId="{A95C6EF6-42B9-0A48-B372-CB9B8BDCDE1F}" destId="{C83DC607-8C28-234C-8AE2-AE31390D4BE8}" srcOrd="1" destOrd="0" presId="urn:microsoft.com/office/officeart/2005/8/layout/orgChart1"/>
    <dgm:cxn modelId="{0A29A1CA-F275-1445-8C3C-A3EC3166A801}" type="presParOf" srcId="{A95C6EF6-42B9-0A48-B372-CB9B8BDCDE1F}" destId="{B652F737-65A8-8449-8C03-9C6CC2AA193C}" srcOrd="2" destOrd="0" presId="urn:microsoft.com/office/officeart/2005/8/layout/orgChart1"/>
    <dgm:cxn modelId="{EB5919DB-1E38-EC47-9808-6B64E062CAED}" type="presParOf" srcId="{2636AE11-B54D-F347-917C-51E2355B1C41}" destId="{8F06637A-D87D-CD4E-A855-E5D966B8C6F0}" srcOrd="2" destOrd="0" presId="urn:microsoft.com/office/officeart/2005/8/layout/orgChart1"/>
    <dgm:cxn modelId="{3D0B9A28-520B-F549-9676-9E825C299EF0}" type="presParOf" srcId="{2636AE11-B54D-F347-917C-51E2355B1C41}" destId="{FF7A8C0F-CE02-5445-A0A1-3BA93F34E61F}" srcOrd="3" destOrd="0" presId="urn:microsoft.com/office/officeart/2005/8/layout/orgChart1"/>
    <dgm:cxn modelId="{55A8E0DC-E29A-2A44-9667-302F99BFC22B}" type="presParOf" srcId="{FF7A8C0F-CE02-5445-A0A1-3BA93F34E61F}" destId="{A9EDB5BD-4AF2-814E-B116-1FC9A5D60AFA}" srcOrd="0" destOrd="0" presId="urn:microsoft.com/office/officeart/2005/8/layout/orgChart1"/>
    <dgm:cxn modelId="{3679386E-40C0-A24F-BD37-B50B39ACBD47}" type="presParOf" srcId="{A9EDB5BD-4AF2-814E-B116-1FC9A5D60AFA}" destId="{E9FCE186-F829-C441-B10F-DF8E7C92F6E6}" srcOrd="0" destOrd="0" presId="urn:microsoft.com/office/officeart/2005/8/layout/orgChart1"/>
    <dgm:cxn modelId="{886CB296-E0F5-5144-A27E-DAA98895D710}" type="presParOf" srcId="{A9EDB5BD-4AF2-814E-B116-1FC9A5D60AFA}" destId="{5C59B3EB-E31F-C145-B660-C404E6D41086}" srcOrd="1" destOrd="0" presId="urn:microsoft.com/office/officeart/2005/8/layout/orgChart1"/>
    <dgm:cxn modelId="{0E963657-BB9A-5441-A9DB-902523D1425B}" type="presParOf" srcId="{FF7A8C0F-CE02-5445-A0A1-3BA93F34E61F}" destId="{E5643DA1-EC44-FC47-9F1D-F9CC10467D39}" srcOrd="1" destOrd="0" presId="urn:microsoft.com/office/officeart/2005/8/layout/orgChart1"/>
    <dgm:cxn modelId="{E29E0A5B-67EA-D145-9C43-7603BCC1B39D}" type="presParOf" srcId="{FF7A8C0F-CE02-5445-A0A1-3BA93F34E61F}" destId="{F9CFF415-8181-004F-9F05-47A6332CBABF}" srcOrd="2" destOrd="0" presId="urn:microsoft.com/office/officeart/2005/8/layout/orgChart1"/>
    <dgm:cxn modelId="{EC76DB6E-A86D-224F-8C9D-0F9BB40A378D}" type="presParOf" srcId="{2636AE11-B54D-F347-917C-51E2355B1C41}" destId="{3CF2B52A-44A6-974E-9ADA-770E95415FEE}" srcOrd="4" destOrd="0" presId="urn:microsoft.com/office/officeart/2005/8/layout/orgChart1"/>
    <dgm:cxn modelId="{00A2E856-34F0-F442-842D-8AEE842C8841}" type="presParOf" srcId="{2636AE11-B54D-F347-917C-51E2355B1C41}" destId="{8D611DF0-B4F4-AE4C-ABCA-E10CBB9FD400}" srcOrd="5" destOrd="0" presId="urn:microsoft.com/office/officeart/2005/8/layout/orgChart1"/>
    <dgm:cxn modelId="{D591F412-DFC6-5E48-86DC-48E52C19DEF1}" type="presParOf" srcId="{8D611DF0-B4F4-AE4C-ABCA-E10CBB9FD400}" destId="{120DB8B0-E1B2-D14C-9D42-30688C3965A1}" srcOrd="0" destOrd="0" presId="urn:microsoft.com/office/officeart/2005/8/layout/orgChart1"/>
    <dgm:cxn modelId="{B5A56174-8E76-9141-856F-1A4924F8ED9C}" type="presParOf" srcId="{120DB8B0-E1B2-D14C-9D42-30688C3965A1}" destId="{257B0944-9557-1142-AA82-B9FE46AC176D}" srcOrd="0" destOrd="0" presId="urn:microsoft.com/office/officeart/2005/8/layout/orgChart1"/>
    <dgm:cxn modelId="{3160F76B-3B52-3041-8D7D-1D140C8F3C7E}" type="presParOf" srcId="{120DB8B0-E1B2-D14C-9D42-30688C3965A1}" destId="{F469C702-153F-9F45-B4AF-F6C8A3F2B3F2}" srcOrd="1" destOrd="0" presId="urn:microsoft.com/office/officeart/2005/8/layout/orgChart1"/>
    <dgm:cxn modelId="{D9F4C79A-BF68-F543-9F6A-112240AE1B36}" type="presParOf" srcId="{8D611DF0-B4F4-AE4C-ABCA-E10CBB9FD400}" destId="{4F655309-83AF-7646-B2B1-C86EA4D45D73}" srcOrd="1" destOrd="0" presId="urn:microsoft.com/office/officeart/2005/8/layout/orgChart1"/>
    <dgm:cxn modelId="{77987523-D4B9-1B49-A1F3-C0CB38319727}" type="presParOf" srcId="{8D611DF0-B4F4-AE4C-ABCA-E10CBB9FD400}" destId="{A9B109DF-69F3-5442-8587-C2EAE6202479}" srcOrd="2" destOrd="0" presId="urn:microsoft.com/office/officeart/2005/8/layout/orgChart1"/>
    <dgm:cxn modelId="{9CFE2EFD-C1AF-304B-9122-A72D3D913657}" type="presParOf" srcId="{2636AE11-B54D-F347-917C-51E2355B1C41}" destId="{943ADC2C-DC0D-844A-821B-E82DE57C939E}" srcOrd="6" destOrd="0" presId="urn:microsoft.com/office/officeart/2005/8/layout/orgChart1"/>
    <dgm:cxn modelId="{208D1F87-B2D5-7445-985F-D3D39B949DD2}" type="presParOf" srcId="{2636AE11-B54D-F347-917C-51E2355B1C41}" destId="{A18680DF-135A-1540-AB85-C3FD70B5B290}" srcOrd="7" destOrd="0" presId="urn:microsoft.com/office/officeart/2005/8/layout/orgChart1"/>
    <dgm:cxn modelId="{50F0880A-6681-6742-A56B-FA893A96AD28}" type="presParOf" srcId="{A18680DF-135A-1540-AB85-C3FD70B5B290}" destId="{7394DBED-3FBE-0C4D-8F26-F23C9862466A}" srcOrd="0" destOrd="0" presId="urn:microsoft.com/office/officeart/2005/8/layout/orgChart1"/>
    <dgm:cxn modelId="{2A144BB4-43C9-294C-9CA0-B0A9A4EF3A1A}" type="presParOf" srcId="{7394DBED-3FBE-0C4D-8F26-F23C9862466A}" destId="{E312D76A-3142-734D-9635-ED0F3547460C}" srcOrd="0" destOrd="0" presId="urn:microsoft.com/office/officeart/2005/8/layout/orgChart1"/>
    <dgm:cxn modelId="{F729D833-AEF5-A744-A785-37AD6E4BB618}" type="presParOf" srcId="{7394DBED-3FBE-0C4D-8F26-F23C9862466A}" destId="{ED71296F-CEED-AF4B-835F-22DF25481B8D}" srcOrd="1" destOrd="0" presId="urn:microsoft.com/office/officeart/2005/8/layout/orgChart1"/>
    <dgm:cxn modelId="{C741906D-C41B-F94C-96FA-9AD2CD3B4C53}" type="presParOf" srcId="{A18680DF-135A-1540-AB85-C3FD70B5B290}" destId="{E0F8AA8A-9D1A-4849-9611-7ACF80557E33}" srcOrd="1" destOrd="0" presId="urn:microsoft.com/office/officeart/2005/8/layout/orgChart1"/>
    <dgm:cxn modelId="{F10549DD-AFE9-E940-8AB5-DBE94AEC36CC}" type="presParOf" srcId="{A18680DF-135A-1540-AB85-C3FD70B5B290}" destId="{82A9C227-06FA-254C-9942-FB09D79705F3}" srcOrd="2" destOrd="0" presId="urn:microsoft.com/office/officeart/2005/8/layout/orgChart1"/>
    <dgm:cxn modelId="{EB43CB66-D2DE-CE45-B3E8-8BB827A66960}" type="presParOf" srcId="{26C76343-7157-7B40-A624-339DBD02E9D5}" destId="{ECE3DF7F-936C-C945-BD64-1150F001F2CC}" srcOrd="2" destOrd="0" presId="urn:microsoft.com/office/officeart/2005/8/layout/orgChart1"/>
    <dgm:cxn modelId="{1D9449A4-6AC7-9543-A80B-9E8D740229AE}" type="presParOf" srcId="{ECE3DF7F-936C-C945-BD64-1150F001F2CC}" destId="{0079D68B-4E2D-E346-8160-C9E6295754B4}" srcOrd="0" destOrd="0" presId="urn:microsoft.com/office/officeart/2005/8/layout/orgChart1"/>
    <dgm:cxn modelId="{90E44152-D6C0-464A-AF5F-44BF2CC035C4}" type="presParOf" srcId="{ECE3DF7F-936C-C945-BD64-1150F001F2CC}" destId="{0969CD4A-B9E0-B346-A39D-9C240688B932}" srcOrd="1" destOrd="0" presId="urn:microsoft.com/office/officeart/2005/8/layout/orgChart1"/>
    <dgm:cxn modelId="{2097D0C1-AC7B-0C47-A9B9-17A3972077D1}" type="presParOf" srcId="{0969CD4A-B9E0-B346-A39D-9C240688B932}" destId="{072B2E3D-6BA9-C84C-A125-AA27F20F9288}" srcOrd="0" destOrd="0" presId="urn:microsoft.com/office/officeart/2005/8/layout/orgChart1"/>
    <dgm:cxn modelId="{EC312888-989D-8B4A-86CA-99F150591919}" type="presParOf" srcId="{072B2E3D-6BA9-C84C-A125-AA27F20F9288}" destId="{A7F863B0-742D-2D43-9FEB-F30B9E47E893}" srcOrd="0" destOrd="0" presId="urn:microsoft.com/office/officeart/2005/8/layout/orgChart1"/>
    <dgm:cxn modelId="{0FAA958E-08A9-4943-A9BA-A937E004A37A}" type="presParOf" srcId="{072B2E3D-6BA9-C84C-A125-AA27F20F9288}" destId="{5C782193-7B5D-A046-8452-FC182A46AAA0}" srcOrd="1" destOrd="0" presId="urn:microsoft.com/office/officeart/2005/8/layout/orgChart1"/>
    <dgm:cxn modelId="{EC137A8F-D821-344A-8297-C4CD34363CB9}" type="presParOf" srcId="{0969CD4A-B9E0-B346-A39D-9C240688B932}" destId="{8205D0AD-E9AF-7247-94AB-9A95ECDA6CE5}" srcOrd="1" destOrd="0" presId="urn:microsoft.com/office/officeart/2005/8/layout/orgChart1"/>
    <dgm:cxn modelId="{37B59B57-42E0-C845-A715-924F6D5D1ADA}" type="presParOf" srcId="{0969CD4A-B9E0-B346-A39D-9C240688B932}" destId="{24EF4ACE-FAB3-E043-A3D4-F988E5E58BB0}"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B1A55-CD39-974F-84A6-82269B417FBF}">
      <dsp:nvSpPr>
        <dsp:cNvPr id="0" name=""/>
        <dsp:cNvSpPr/>
      </dsp:nvSpPr>
      <dsp:spPr>
        <a:xfrm>
          <a:off x="3260228" y="207"/>
          <a:ext cx="735210"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a:latin typeface="Calibri" panose="020F0502020204030204" pitchFamily="34" charset="0"/>
              <a:cs typeface="Calibri" panose="020F0502020204030204" pitchFamily="34" charset="0"/>
            </a:rPr>
            <a:t>HH Survey </a:t>
          </a:r>
        </a:p>
      </dsp:txBody>
      <dsp:txXfrm>
        <a:off x="3260228" y="207"/>
        <a:ext cx="735210" cy="735210"/>
      </dsp:txXfrm>
    </dsp:sp>
    <dsp:sp modelId="{B19E8058-BF11-C34F-816C-A3A8EE020A6D}">
      <dsp:nvSpPr>
        <dsp:cNvPr id="0" name=""/>
        <dsp:cNvSpPr/>
      </dsp:nvSpPr>
      <dsp:spPr>
        <a:xfrm>
          <a:off x="961958" y="39107"/>
          <a:ext cx="3812392" cy="3812392"/>
        </a:xfrm>
        <a:prstGeom prst="circularArrow">
          <a:avLst>
            <a:gd name="adj1" fmla="val 3761"/>
            <a:gd name="adj2" fmla="val 234621"/>
            <a:gd name="adj3" fmla="val 19827894"/>
            <a:gd name="adj4" fmla="val 18604717"/>
            <a:gd name="adj5" fmla="val 438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46D746-6402-1048-AB6B-3B0B47D1A830}">
      <dsp:nvSpPr>
        <dsp:cNvPr id="0" name=""/>
        <dsp:cNvSpPr/>
      </dsp:nvSpPr>
      <dsp:spPr>
        <a:xfrm>
          <a:off x="3847842" y="1188090"/>
          <a:ext cx="1454592"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a:latin typeface="Calibri" panose="020F0502020204030204" pitchFamily="34" charset="0"/>
              <a:cs typeface="Calibri" panose="020F0502020204030204" pitchFamily="34" charset="0"/>
            </a:rPr>
            <a:t>Weather</a:t>
          </a:r>
        </a:p>
        <a:p>
          <a:pPr lvl="0" algn="ctr" defTabSz="533400">
            <a:lnSpc>
              <a:spcPct val="90000"/>
            </a:lnSpc>
            <a:spcBef>
              <a:spcPct val="0"/>
            </a:spcBef>
            <a:spcAft>
              <a:spcPct val="35000"/>
            </a:spcAft>
          </a:pPr>
          <a:r>
            <a:rPr lang="en-US" sz="1200" kern="1200" dirty="0">
              <a:latin typeface="Calibri" panose="020F0502020204030204" pitchFamily="34" charset="0"/>
              <a:cs typeface="Calibri" panose="020F0502020204030204" pitchFamily="34" charset="0"/>
            </a:rPr>
            <a:t>Price</a:t>
          </a:r>
        </a:p>
        <a:p>
          <a:pPr lvl="0" algn="ctr" defTabSz="533400">
            <a:lnSpc>
              <a:spcPct val="90000"/>
            </a:lnSpc>
            <a:spcBef>
              <a:spcPct val="0"/>
            </a:spcBef>
            <a:spcAft>
              <a:spcPct val="35000"/>
            </a:spcAft>
          </a:pPr>
          <a:r>
            <a:rPr lang="en-US" sz="1200" kern="1200" dirty="0">
              <a:latin typeface="Calibri" panose="020F0502020204030204" pitchFamily="34" charset="0"/>
              <a:cs typeface="Calibri" panose="020F0502020204030204" pitchFamily="34" charset="0"/>
            </a:rPr>
            <a:t>Environmental</a:t>
          </a:r>
        </a:p>
      </dsp:txBody>
      <dsp:txXfrm>
        <a:off x="3847842" y="1188090"/>
        <a:ext cx="1454592" cy="735210"/>
      </dsp:txXfrm>
    </dsp:sp>
    <dsp:sp modelId="{62211578-D1E4-8A4C-B0C9-866B604B7CFD}">
      <dsp:nvSpPr>
        <dsp:cNvPr id="0" name=""/>
        <dsp:cNvSpPr/>
      </dsp:nvSpPr>
      <dsp:spPr>
        <a:xfrm>
          <a:off x="961958" y="39107"/>
          <a:ext cx="3812392" cy="3812392"/>
        </a:xfrm>
        <a:prstGeom prst="circularArrow">
          <a:avLst>
            <a:gd name="adj1" fmla="val 3761"/>
            <a:gd name="adj2" fmla="val 234621"/>
            <a:gd name="adj3" fmla="val 1231007"/>
            <a:gd name="adj4" fmla="val 21556798"/>
            <a:gd name="adj5" fmla="val 438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25331F-359E-6240-8FDA-B91E630BDF58}">
      <dsp:nvSpPr>
        <dsp:cNvPr id="0" name=""/>
        <dsp:cNvSpPr/>
      </dsp:nvSpPr>
      <dsp:spPr>
        <a:xfrm>
          <a:off x="3720865" y="2669356"/>
          <a:ext cx="1032368"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a:latin typeface="Calibri" panose="020F0502020204030204" pitchFamily="34" charset="0"/>
              <a:cs typeface="Calibri" panose="020F0502020204030204" pitchFamily="34" charset="0"/>
            </a:rPr>
            <a:t>Processing</a:t>
          </a:r>
        </a:p>
        <a:p>
          <a:pPr lvl="0" algn="ctr" defTabSz="533400">
            <a:lnSpc>
              <a:spcPct val="90000"/>
            </a:lnSpc>
            <a:spcBef>
              <a:spcPct val="0"/>
            </a:spcBef>
            <a:spcAft>
              <a:spcPct val="35000"/>
            </a:spcAft>
          </a:pPr>
          <a:r>
            <a:rPr lang="en-US" sz="1200" kern="1200" dirty="0">
              <a:latin typeface="Calibri" panose="020F0502020204030204" pitchFamily="34" charset="0"/>
              <a:cs typeface="Calibri" panose="020F0502020204030204" pitchFamily="34" charset="0"/>
            </a:rPr>
            <a:t>Matching</a:t>
          </a:r>
        </a:p>
        <a:p>
          <a:pPr lvl="0" algn="ctr" defTabSz="533400">
            <a:lnSpc>
              <a:spcPct val="90000"/>
            </a:lnSpc>
            <a:spcBef>
              <a:spcPct val="0"/>
            </a:spcBef>
            <a:spcAft>
              <a:spcPct val="35000"/>
            </a:spcAft>
          </a:pPr>
          <a:r>
            <a:rPr lang="en-US" sz="1200" kern="1200" dirty="0">
              <a:latin typeface="Calibri" panose="020F0502020204030204" pitchFamily="34" charset="0"/>
              <a:cs typeface="Calibri" panose="020F0502020204030204" pitchFamily="34" charset="0"/>
            </a:rPr>
            <a:t>Transforming</a:t>
          </a:r>
        </a:p>
      </dsp:txBody>
      <dsp:txXfrm>
        <a:off x="3720865" y="2669356"/>
        <a:ext cx="1032368" cy="735210"/>
      </dsp:txXfrm>
    </dsp:sp>
    <dsp:sp modelId="{F0D8074D-3DFD-B644-B12A-CEA1184D68A8}">
      <dsp:nvSpPr>
        <dsp:cNvPr id="0" name=""/>
        <dsp:cNvSpPr/>
      </dsp:nvSpPr>
      <dsp:spPr>
        <a:xfrm>
          <a:off x="961958" y="39107"/>
          <a:ext cx="3812392" cy="3812392"/>
        </a:xfrm>
        <a:prstGeom prst="circularArrow">
          <a:avLst>
            <a:gd name="adj1" fmla="val 3761"/>
            <a:gd name="adj2" fmla="val 234621"/>
            <a:gd name="adj3" fmla="val 4438199"/>
            <a:gd name="adj4" fmla="val 3387251"/>
            <a:gd name="adj5" fmla="val 438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813F0A-B797-AB43-88F4-BE029413C6AD}">
      <dsp:nvSpPr>
        <dsp:cNvPr id="0" name=""/>
        <dsp:cNvSpPr/>
      </dsp:nvSpPr>
      <dsp:spPr>
        <a:xfrm>
          <a:off x="2500549" y="3328581"/>
          <a:ext cx="735210"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a:latin typeface="Calibri" panose="020F0502020204030204" pitchFamily="34" charset="0"/>
              <a:cs typeface="Calibri" panose="020F0502020204030204" pitchFamily="34" charset="0"/>
            </a:rPr>
            <a:t>ML models</a:t>
          </a:r>
        </a:p>
      </dsp:txBody>
      <dsp:txXfrm>
        <a:off x="2500549" y="3328581"/>
        <a:ext cx="735210" cy="735210"/>
      </dsp:txXfrm>
    </dsp:sp>
    <dsp:sp modelId="{2C910217-E693-CF4D-A98E-7DE3B64D0CFC}">
      <dsp:nvSpPr>
        <dsp:cNvPr id="0" name=""/>
        <dsp:cNvSpPr/>
      </dsp:nvSpPr>
      <dsp:spPr>
        <a:xfrm>
          <a:off x="961958" y="39107"/>
          <a:ext cx="3812392" cy="3812392"/>
        </a:xfrm>
        <a:prstGeom prst="circularArrow">
          <a:avLst>
            <a:gd name="adj1" fmla="val 3761"/>
            <a:gd name="adj2" fmla="val 234621"/>
            <a:gd name="adj3" fmla="val 7258253"/>
            <a:gd name="adj4" fmla="val 6127181"/>
            <a:gd name="adj5" fmla="val 438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F82D36-F61F-704B-8F08-DA27133D5DA5}">
      <dsp:nvSpPr>
        <dsp:cNvPr id="0" name=""/>
        <dsp:cNvSpPr/>
      </dsp:nvSpPr>
      <dsp:spPr>
        <a:xfrm>
          <a:off x="1131653" y="2669356"/>
          <a:ext cx="735210"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a:latin typeface="Calibri" panose="020F0502020204030204" pitchFamily="34" charset="0"/>
              <a:cs typeface="Calibri" panose="020F0502020204030204" pitchFamily="34" charset="0"/>
            </a:rPr>
            <a:t>Error </a:t>
          </a:r>
        </a:p>
        <a:p>
          <a:pPr lvl="0" algn="ctr" defTabSz="533400">
            <a:lnSpc>
              <a:spcPct val="90000"/>
            </a:lnSpc>
            <a:spcBef>
              <a:spcPct val="0"/>
            </a:spcBef>
            <a:spcAft>
              <a:spcPct val="35000"/>
            </a:spcAft>
          </a:pPr>
          <a:r>
            <a:rPr lang="en-US" altLang="zh-CN" sz="1200" kern="1200" dirty="0">
              <a:latin typeface="Calibri" panose="020F0502020204030204" pitchFamily="34" charset="0"/>
              <a:cs typeface="Calibri" panose="020F0502020204030204" pitchFamily="34" charset="0"/>
            </a:rPr>
            <a:t>A</a:t>
          </a:r>
          <a:r>
            <a:rPr lang="en-US" sz="1200" kern="1200" dirty="0">
              <a:latin typeface="Calibri" panose="020F0502020204030204" pitchFamily="34" charset="0"/>
              <a:cs typeface="Calibri" panose="020F0502020204030204" pitchFamily="34" charset="0"/>
            </a:rPr>
            <a:t>nalysis</a:t>
          </a:r>
        </a:p>
      </dsp:txBody>
      <dsp:txXfrm>
        <a:off x="1131653" y="2669356"/>
        <a:ext cx="735210" cy="735210"/>
      </dsp:txXfrm>
    </dsp:sp>
    <dsp:sp modelId="{994ECF35-3C70-CA49-AEFB-20F6A7D80C56}">
      <dsp:nvSpPr>
        <dsp:cNvPr id="0" name=""/>
        <dsp:cNvSpPr/>
      </dsp:nvSpPr>
      <dsp:spPr>
        <a:xfrm>
          <a:off x="961958" y="39107"/>
          <a:ext cx="3812392" cy="3812392"/>
        </a:xfrm>
        <a:prstGeom prst="circularArrow">
          <a:avLst>
            <a:gd name="adj1" fmla="val 3761"/>
            <a:gd name="adj2" fmla="val 234621"/>
            <a:gd name="adj3" fmla="val 10608581"/>
            <a:gd name="adj4" fmla="val 9334373"/>
            <a:gd name="adj5" fmla="val 438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A6435E-A5C9-3A4E-AA83-18DE7026F2B4}">
      <dsp:nvSpPr>
        <dsp:cNvPr id="0" name=""/>
        <dsp:cNvSpPr/>
      </dsp:nvSpPr>
      <dsp:spPr>
        <a:xfrm>
          <a:off x="793564" y="1188090"/>
          <a:ext cx="735210"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a:latin typeface="Calibri" panose="020F0502020204030204" pitchFamily="34" charset="0"/>
              <a:cs typeface="Calibri" panose="020F0502020204030204" pitchFamily="34" charset="0"/>
            </a:rPr>
            <a:t>Model Tuning</a:t>
          </a:r>
        </a:p>
      </dsp:txBody>
      <dsp:txXfrm>
        <a:off x="793564" y="1188090"/>
        <a:ext cx="735210" cy="735210"/>
      </dsp:txXfrm>
    </dsp:sp>
    <dsp:sp modelId="{4C6F9CAF-A095-FA47-BBFC-70BC0C28585C}">
      <dsp:nvSpPr>
        <dsp:cNvPr id="0" name=""/>
        <dsp:cNvSpPr/>
      </dsp:nvSpPr>
      <dsp:spPr>
        <a:xfrm>
          <a:off x="961958" y="39107"/>
          <a:ext cx="3812392" cy="3812392"/>
        </a:xfrm>
        <a:prstGeom prst="circularArrow">
          <a:avLst>
            <a:gd name="adj1" fmla="val 3761"/>
            <a:gd name="adj2" fmla="val 234621"/>
            <a:gd name="adj3" fmla="val 13560662"/>
            <a:gd name="adj4" fmla="val 12337485"/>
            <a:gd name="adj5" fmla="val 438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AF6C3B-F489-4D4B-90D3-4AD79386A781}">
      <dsp:nvSpPr>
        <dsp:cNvPr id="0" name=""/>
        <dsp:cNvSpPr/>
      </dsp:nvSpPr>
      <dsp:spPr>
        <a:xfrm>
          <a:off x="1740869" y="207"/>
          <a:ext cx="735210"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a:latin typeface="Calibri" panose="020F0502020204030204" pitchFamily="34" charset="0"/>
              <a:cs typeface="Calibri" panose="020F0502020204030204" pitchFamily="34" charset="0"/>
            </a:rPr>
            <a:t>Model </a:t>
          </a:r>
        </a:p>
        <a:p>
          <a:pPr lvl="0" algn="ctr" defTabSz="533400">
            <a:lnSpc>
              <a:spcPct val="90000"/>
            </a:lnSpc>
            <a:spcBef>
              <a:spcPct val="0"/>
            </a:spcBef>
            <a:spcAft>
              <a:spcPct val="35000"/>
            </a:spcAft>
          </a:pPr>
          <a:r>
            <a:rPr lang="en-US" sz="1200" kern="1200" dirty="0">
              <a:latin typeface="Calibri" panose="020F0502020204030204" pitchFamily="34" charset="0"/>
              <a:cs typeface="Calibri" panose="020F0502020204030204" pitchFamily="34" charset="0"/>
            </a:rPr>
            <a:t>Deploy</a:t>
          </a:r>
          <a:r>
            <a:rPr lang="zh-CN" altLang="en-US" sz="1200" kern="1200" dirty="0">
              <a:latin typeface="Calibri" panose="020F0502020204030204" pitchFamily="34" charset="0"/>
              <a:cs typeface="Calibri" panose="020F0502020204030204" pitchFamily="34" charset="0"/>
            </a:rPr>
            <a:t> </a:t>
          </a:r>
          <a:r>
            <a:rPr lang="en-US" altLang="zh-CN" sz="1200" kern="1200" dirty="0">
              <a:latin typeface="Calibri" panose="020F0502020204030204" pitchFamily="34" charset="0"/>
              <a:cs typeface="Calibri" panose="020F0502020204030204" pitchFamily="34" charset="0"/>
            </a:rPr>
            <a:t>&amp;</a:t>
          </a:r>
          <a:r>
            <a:rPr lang="zh-CN" altLang="en-US" sz="1200" kern="1200" dirty="0">
              <a:latin typeface="Calibri" panose="020F0502020204030204" pitchFamily="34" charset="0"/>
              <a:cs typeface="Calibri" panose="020F0502020204030204" pitchFamily="34" charset="0"/>
            </a:rPr>
            <a:t> </a:t>
          </a:r>
          <a:r>
            <a:rPr lang="en-US" altLang="zh-CN" sz="1200" kern="1200" dirty="0">
              <a:latin typeface="Calibri" panose="020F0502020204030204" pitchFamily="34" charset="0"/>
              <a:cs typeface="Calibri" panose="020F0502020204030204" pitchFamily="34" charset="0"/>
            </a:rPr>
            <a:t>Update</a:t>
          </a:r>
          <a:endParaRPr lang="en-US" sz="1200" kern="1200" dirty="0">
            <a:latin typeface="Calibri" panose="020F0502020204030204" pitchFamily="34" charset="0"/>
            <a:cs typeface="Calibri" panose="020F0502020204030204" pitchFamily="34" charset="0"/>
          </a:endParaRPr>
        </a:p>
      </dsp:txBody>
      <dsp:txXfrm>
        <a:off x="1740869" y="207"/>
        <a:ext cx="735210" cy="735210"/>
      </dsp:txXfrm>
    </dsp:sp>
    <dsp:sp modelId="{F4D67CA1-902E-0749-97AD-57D84881337D}">
      <dsp:nvSpPr>
        <dsp:cNvPr id="0" name=""/>
        <dsp:cNvSpPr/>
      </dsp:nvSpPr>
      <dsp:spPr>
        <a:xfrm>
          <a:off x="961958" y="39107"/>
          <a:ext cx="3812392" cy="3812392"/>
        </a:xfrm>
        <a:prstGeom prst="circularArrow">
          <a:avLst>
            <a:gd name="adj1" fmla="val 3761"/>
            <a:gd name="adj2" fmla="val 234621"/>
            <a:gd name="adj3" fmla="val 16741775"/>
            <a:gd name="adj4" fmla="val 15423604"/>
            <a:gd name="adj5" fmla="val 438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0157B-74EF-884E-B394-FAC6DA3EEE5C}">
      <dsp:nvSpPr>
        <dsp:cNvPr id="0" name=""/>
        <dsp:cNvSpPr/>
      </dsp:nvSpPr>
      <dsp:spPr>
        <a:xfrm>
          <a:off x="1877209" y="1097976"/>
          <a:ext cx="455518" cy="329290"/>
        </a:xfrm>
        <a:custGeom>
          <a:avLst/>
          <a:gdLst/>
          <a:ahLst/>
          <a:cxnLst/>
          <a:rect l="0" t="0" r="0" b="0"/>
          <a:pathLst>
            <a:path>
              <a:moveTo>
                <a:pt x="0" y="0"/>
              </a:moveTo>
              <a:lnTo>
                <a:pt x="0" y="329290"/>
              </a:lnTo>
              <a:lnTo>
                <a:pt x="455518" y="3292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59BD30-A469-994A-93D1-EB1594C9A08B}">
      <dsp:nvSpPr>
        <dsp:cNvPr id="0" name=""/>
        <dsp:cNvSpPr/>
      </dsp:nvSpPr>
      <dsp:spPr>
        <a:xfrm>
          <a:off x="1421690" y="1097976"/>
          <a:ext cx="455518" cy="329290"/>
        </a:xfrm>
        <a:custGeom>
          <a:avLst/>
          <a:gdLst/>
          <a:ahLst/>
          <a:cxnLst/>
          <a:rect l="0" t="0" r="0" b="0"/>
          <a:pathLst>
            <a:path>
              <a:moveTo>
                <a:pt x="455518" y="0"/>
              </a:moveTo>
              <a:lnTo>
                <a:pt x="455518" y="329290"/>
              </a:lnTo>
              <a:lnTo>
                <a:pt x="0" y="3292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039C95-8CE9-FD47-A235-3E05606BA938}">
      <dsp:nvSpPr>
        <dsp:cNvPr id="0" name=""/>
        <dsp:cNvSpPr/>
      </dsp:nvSpPr>
      <dsp:spPr>
        <a:xfrm>
          <a:off x="1877209" y="1097976"/>
          <a:ext cx="1328139" cy="1009825"/>
        </a:xfrm>
        <a:custGeom>
          <a:avLst/>
          <a:gdLst/>
          <a:ahLst/>
          <a:cxnLst/>
          <a:rect l="0" t="0" r="0" b="0"/>
          <a:pathLst>
            <a:path>
              <a:moveTo>
                <a:pt x="0" y="0"/>
              </a:moveTo>
              <a:lnTo>
                <a:pt x="0" y="894573"/>
              </a:lnTo>
              <a:lnTo>
                <a:pt x="1328139" y="894573"/>
              </a:lnTo>
              <a:lnTo>
                <a:pt x="1328139" y="1009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5C0C3B-F4AC-E044-967B-C8BD63DE4E45}">
      <dsp:nvSpPr>
        <dsp:cNvPr id="0" name=""/>
        <dsp:cNvSpPr/>
      </dsp:nvSpPr>
      <dsp:spPr>
        <a:xfrm>
          <a:off x="1831489" y="1097976"/>
          <a:ext cx="91440" cy="1009825"/>
        </a:xfrm>
        <a:custGeom>
          <a:avLst/>
          <a:gdLst/>
          <a:ahLst/>
          <a:cxnLst/>
          <a:rect l="0" t="0" r="0" b="0"/>
          <a:pathLst>
            <a:path>
              <a:moveTo>
                <a:pt x="45720" y="0"/>
              </a:moveTo>
              <a:lnTo>
                <a:pt x="45720" y="1009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22AF56-69F6-DF48-8B33-2E8707810C24}">
      <dsp:nvSpPr>
        <dsp:cNvPr id="0" name=""/>
        <dsp:cNvSpPr/>
      </dsp:nvSpPr>
      <dsp:spPr>
        <a:xfrm>
          <a:off x="549070" y="1097976"/>
          <a:ext cx="1328139" cy="1009825"/>
        </a:xfrm>
        <a:custGeom>
          <a:avLst/>
          <a:gdLst/>
          <a:ahLst/>
          <a:cxnLst/>
          <a:rect l="0" t="0" r="0" b="0"/>
          <a:pathLst>
            <a:path>
              <a:moveTo>
                <a:pt x="1328139" y="0"/>
              </a:moveTo>
              <a:lnTo>
                <a:pt x="1328139" y="894573"/>
              </a:lnTo>
              <a:lnTo>
                <a:pt x="0" y="894573"/>
              </a:lnTo>
              <a:lnTo>
                <a:pt x="0" y="1009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D27D44-DC06-3942-98A2-3595CE9625A5}">
      <dsp:nvSpPr>
        <dsp:cNvPr id="0" name=""/>
        <dsp:cNvSpPr/>
      </dsp:nvSpPr>
      <dsp:spPr>
        <a:xfrm>
          <a:off x="1602800" y="549159"/>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A80D4C-BACD-A84B-A06C-86D6D400E392}">
      <dsp:nvSpPr>
        <dsp:cNvPr id="0" name=""/>
        <dsp:cNvSpPr/>
      </dsp:nvSpPr>
      <dsp:spPr>
        <a:xfrm>
          <a:off x="1602800" y="549159"/>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1F38E7-A9B4-0C4A-92FF-A7E310416C81}">
      <dsp:nvSpPr>
        <dsp:cNvPr id="0" name=""/>
        <dsp:cNvSpPr/>
      </dsp:nvSpPr>
      <dsp:spPr>
        <a:xfrm>
          <a:off x="1328391" y="647946"/>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b="0" i="0" kern="1200" dirty="0"/>
            <a:t>Longest</a:t>
          </a:r>
          <a:r>
            <a:rPr lang="zh-CN" altLang="en-US" sz="1000" b="0" i="0" kern="1200" dirty="0"/>
            <a:t> </a:t>
          </a:r>
          <a:r>
            <a:rPr lang="en-US" altLang="zh-CN" sz="1000" b="0" i="0" kern="1200" dirty="0"/>
            <a:t>dry</a:t>
          </a:r>
          <a:r>
            <a:rPr lang="zh-CN" altLang="en-US" sz="1000" b="0" i="0" kern="1200" dirty="0"/>
            <a:t> </a:t>
          </a:r>
          <a:r>
            <a:rPr lang="en-US" altLang="zh-CN" sz="1000" b="0" i="0" kern="1200" dirty="0"/>
            <a:t>spell</a:t>
          </a:r>
          <a:r>
            <a:rPr lang="zh-CN" altLang="en-US" sz="1000" b="0" i="0" kern="1200" dirty="0"/>
            <a:t> </a:t>
          </a:r>
          <a:r>
            <a:rPr lang="en-US" altLang="zh-CN" sz="1000" b="0" i="0" kern="1200" dirty="0"/>
            <a:t>&lt;</a:t>
          </a:r>
          <a:r>
            <a:rPr lang="zh-CN" altLang="en-US" sz="1000" b="0" i="0" kern="1200" dirty="0"/>
            <a:t> </a:t>
          </a:r>
          <a:r>
            <a:rPr lang="en-US" altLang="zh-CN" sz="1000" b="0" i="0" kern="1200" dirty="0"/>
            <a:t>89</a:t>
          </a:r>
          <a:r>
            <a:rPr lang="zh-CN" altLang="en-US" sz="1000" b="0" i="0" kern="1200" dirty="0"/>
            <a:t> </a:t>
          </a:r>
          <a:r>
            <a:rPr lang="en-US" altLang="zh-CN" sz="1000" b="0" i="0" kern="1200" dirty="0"/>
            <a:t>days?</a:t>
          </a:r>
          <a:r>
            <a:rPr lang="zh-CN" altLang="en-US" sz="1000" b="0" i="0" kern="1200" dirty="0"/>
            <a:t> </a:t>
          </a:r>
          <a:endParaRPr lang="en-US" sz="1000" kern="1200" dirty="0"/>
        </a:p>
      </dsp:txBody>
      <dsp:txXfrm>
        <a:off x="1328391" y="647946"/>
        <a:ext cx="1097635" cy="351243"/>
      </dsp:txXfrm>
    </dsp:sp>
    <dsp:sp modelId="{9C9FEF61-7A7C-9741-B8AF-606EFF79C0B2}">
      <dsp:nvSpPr>
        <dsp:cNvPr id="0" name=""/>
        <dsp:cNvSpPr/>
      </dsp:nvSpPr>
      <dsp:spPr>
        <a:xfrm>
          <a:off x="274661" y="2107802"/>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EC3B90-1240-8B48-A9A1-1F4519FE10A5}">
      <dsp:nvSpPr>
        <dsp:cNvPr id="0" name=""/>
        <dsp:cNvSpPr/>
      </dsp:nvSpPr>
      <dsp:spPr>
        <a:xfrm>
          <a:off x="274661" y="2107802"/>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D37442-8684-DA49-B4EE-81002E46C5C8}">
      <dsp:nvSpPr>
        <dsp:cNvPr id="0" name=""/>
        <dsp:cNvSpPr/>
      </dsp:nvSpPr>
      <dsp:spPr>
        <a:xfrm>
          <a:off x="252" y="2206589"/>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t>Asset</a:t>
          </a:r>
          <a:r>
            <a:rPr lang="zh-CN" altLang="en-US" sz="1000" kern="1200" dirty="0"/>
            <a:t> </a:t>
          </a:r>
          <a:r>
            <a:rPr lang="en-US" altLang="zh-CN" sz="1000" kern="1200" dirty="0"/>
            <a:t>index</a:t>
          </a:r>
          <a:r>
            <a:rPr lang="zh-CN" altLang="en-US" sz="1000" kern="1200" dirty="0"/>
            <a:t> </a:t>
          </a:r>
          <a:endParaRPr lang="en-US" altLang="zh-CN" sz="1000" kern="1200" dirty="0"/>
        </a:p>
        <a:p>
          <a:pPr lvl="0" algn="ctr" defTabSz="444500">
            <a:lnSpc>
              <a:spcPct val="90000"/>
            </a:lnSpc>
            <a:spcBef>
              <a:spcPct val="0"/>
            </a:spcBef>
            <a:spcAft>
              <a:spcPct val="35000"/>
            </a:spcAft>
          </a:pPr>
          <a:r>
            <a:rPr lang="en-US" altLang="zh-CN" sz="1000" kern="1200" dirty="0"/>
            <a:t>&lt;</a:t>
          </a:r>
          <a:r>
            <a:rPr lang="zh-CN" altLang="en-US" sz="1000" kern="1200" dirty="0"/>
            <a:t> </a:t>
          </a:r>
          <a:r>
            <a:rPr lang="en-US" altLang="zh-CN" sz="1000" kern="1200" dirty="0"/>
            <a:t>-0.4</a:t>
          </a:r>
          <a:r>
            <a:rPr lang="zh-CN" altLang="en-US" sz="1000" kern="1200" dirty="0"/>
            <a:t> ？</a:t>
          </a:r>
          <a:endParaRPr lang="en-US" sz="1000" kern="1200" dirty="0"/>
        </a:p>
      </dsp:txBody>
      <dsp:txXfrm>
        <a:off x="252" y="2206589"/>
        <a:ext cx="1097635" cy="351243"/>
      </dsp:txXfrm>
    </dsp:sp>
    <dsp:sp modelId="{54519577-5327-8344-A19A-D3B2288A96DA}">
      <dsp:nvSpPr>
        <dsp:cNvPr id="0" name=""/>
        <dsp:cNvSpPr/>
      </dsp:nvSpPr>
      <dsp:spPr>
        <a:xfrm>
          <a:off x="1602800" y="2107802"/>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820671-E06C-4E42-BD91-5F71207587B1}">
      <dsp:nvSpPr>
        <dsp:cNvPr id="0" name=""/>
        <dsp:cNvSpPr/>
      </dsp:nvSpPr>
      <dsp:spPr>
        <a:xfrm>
          <a:off x="1602800" y="2107802"/>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F3F7EB-E326-0C4F-810F-B9F9F350E9C1}">
      <dsp:nvSpPr>
        <dsp:cNvPr id="0" name=""/>
        <dsp:cNvSpPr/>
      </dsp:nvSpPr>
      <dsp:spPr>
        <a:xfrm>
          <a:off x="1328391" y="2206589"/>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t>Rural</a:t>
          </a:r>
          <a:r>
            <a:rPr lang="zh-CN" altLang="en-US" sz="1000" kern="1200" dirty="0"/>
            <a:t> </a:t>
          </a:r>
          <a:r>
            <a:rPr lang="en-US" altLang="zh-CN" sz="1000" kern="1200" dirty="0"/>
            <a:t>household?</a:t>
          </a:r>
          <a:endParaRPr lang="en-US" sz="1000" kern="1200" dirty="0"/>
        </a:p>
      </dsp:txBody>
      <dsp:txXfrm>
        <a:off x="1328391" y="2206589"/>
        <a:ext cx="1097635" cy="351243"/>
      </dsp:txXfrm>
    </dsp:sp>
    <dsp:sp modelId="{F9B3C2FF-DDC2-BA45-AF04-3B5784EE6136}">
      <dsp:nvSpPr>
        <dsp:cNvPr id="0" name=""/>
        <dsp:cNvSpPr/>
      </dsp:nvSpPr>
      <dsp:spPr>
        <a:xfrm>
          <a:off x="2930939" y="2107802"/>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43858E-E1E8-724E-A03C-8243EF217E93}">
      <dsp:nvSpPr>
        <dsp:cNvPr id="0" name=""/>
        <dsp:cNvSpPr/>
      </dsp:nvSpPr>
      <dsp:spPr>
        <a:xfrm>
          <a:off x="2930939" y="2107802"/>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A53776-A9F2-4447-AD12-260BB94563A6}">
      <dsp:nvSpPr>
        <dsp:cNvPr id="0" name=""/>
        <dsp:cNvSpPr/>
      </dsp:nvSpPr>
      <dsp:spPr>
        <a:xfrm>
          <a:off x="2656531" y="2206589"/>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t>Household</a:t>
          </a:r>
          <a:r>
            <a:rPr lang="zh-CN" altLang="en-US" sz="1000" kern="1200" dirty="0"/>
            <a:t> </a:t>
          </a:r>
          <a:r>
            <a:rPr lang="en-US" altLang="zh-CN" sz="1000" kern="1200" dirty="0"/>
            <a:t>head</a:t>
          </a:r>
          <a:r>
            <a:rPr lang="zh-CN" altLang="en-US" sz="1000" kern="1200" dirty="0"/>
            <a:t> </a:t>
          </a:r>
          <a:r>
            <a:rPr lang="en-US" altLang="zh-CN" sz="1000" kern="1200" dirty="0"/>
            <a:t>age</a:t>
          </a:r>
          <a:r>
            <a:rPr lang="zh-CN" altLang="en-US" sz="1000" kern="1200" dirty="0"/>
            <a:t> </a:t>
          </a:r>
          <a:r>
            <a:rPr lang="en-US" altLang="zh-CN" sz="1000" kern="1200" dirty="0"/>
            <a:t>&lt;</a:t>
          </a:r>
          <a:r>
            <a:rPr lang="zh-CN" altLang="en-US" sz="1000" kern="1200" dirty="0"/>
            <a:t> </a:t>
          </a:r>
          <a:r>
            <a:rPr lang="en-US" altLang="zh-CN" sz="1000" kern="1200" dirty="0"/>
            <a:t>50</a:t>
          </a:r>
          <a:r>
            <a:rPr lang="zh-CN" altLang="en-US" sz="1000" kern="1200" dirty="0"/>
            <a:t>？</a:t>
          </a:r>
          <a:endParaRPr lang="en-US" sz="1000" kern="1200" dirty="0"/>
        </a:p>
      </dsp:txBody>
      <dsp:txXfrm>
        <a:off x="2656531" y="2206589"/>
        <a:ext cx="1097635" cy="351243"/>
      </dsp:txXfrm>
    </dsp:sp>
    <dsp:sp modelId="{7E279CB2-E5D2-6940-87A5-7E01C4FD42A0}">
      <dsp:nvSpPr>
        <dsp:cNvPr id="0" name=""/>
        <dsp:cNvSpPr/>
      </dsp:nvSpPr>
      <dsp:spPr>
        <a:xfrm>
          <a:off x="938730" y="1328480"/>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60ED52-9013-D54C-96EA-29843F1B7790}">
      <dsp:nvSpPr>
        <dsp:cNvPr id="0" name=""/>
        <dsp:cNvSpPr/>
      </dsp:nvSpPr>
      <dsp:spPr>
        <a:xfrm>
          <a:off x="938730" y="1328480"/>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44D359-1AC7-A44C-AD23-14B5DC3EA155}">
      <dsp:nvSpPr>
        <dsp:cNvPr id="0" name=""/>
        <dsp:cNvSpPr/>
      </dsp:nvSpPr>
      <dsp:spPr>
        <a:xfrm>
          <a:off x="664321" y="1427267"/>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t>Floor</a:t>
          </a:r>
          <a:r>
            <a:rPr lang="zh-CN" altLang="en-US" sz="1000" kern="1200" dirty="0"/>
            <a:t> </a:t>
          </a:r>
          <a:r>
            <a:rPr lang="en-US" altLang="zh-CN" sz="1000" kern="1200" dirty="0"/>
            <a:t>dirt</a:t>
          </a:r>
          <a:r>
            <a:rPr lang="zh-CN" altLang="en-US" sz="1000" kern="1200" dirty="0"/>
            <a:t> </a:t>
          </a:r>
          <a:r>
            <a:rPr lang="en-US" altLang="zh-CN" sz="1000" kern="1200" dirty="0"/>
            <a:t>and</a:t>
          </a:r>
          <a:r>
            <a:rPr lang="zh-CN" altLang="en-US" sz="1000" kern="1200" dirty="0"/>
            <a:t> </a:t>
          </a:r>
          <a:r>
            <a:rPr lang="en-US" altLang="zh-CN" sz="1000" kern="1200" dirty="0"/>
            <a:t>sand</a:t>
          </a:r>
          <a:r>
            <a:rPr lang="zh-CN" altLang="en-US" sz="1000" kern="1200" dirty="0"/>
            <a:t> ？</a:t>
          </a:r>
          <a:endParaRPr lang="en-US" sz="1000" kern="1200" dirty="0"/>
        </a:p>
      </dsp:txBody>
      <dsp:txXfrm>
        <a:off x="664321" y="1427267"/>
        <a:ext cx="1097635" cy="351243"/>
      </dsp:txXfrm>
    </dsp:sp>
    <dsp:sp modelId="{E052D94B-2442-CF48-ABAE-076055F3D797}">
      <dsp:nvSpPr>
        <dsp:cNvPr id="0" name=""/>
        <dsp:cNvSpPr/>
      </dsp:nvSpPr>
      <dsp:spPr>
        <a:xfrm>
          <a:off x="2266870" y="1328480"/>
          <a:ext cx="548817" cy="54881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ADFA36-4350-554B-B83F-30DF57FBC3D0}">
      <dsp:nvSpPr>
        <dsp:cNvPr id="0" name=""/>
        <dsp:cNvSpPr/>
      </dsp:nvSpPr>
      <dsp:spPr>
        <a:xfrm>
          <a:off x="2266870" y="1328480"/>
          <a:ext cx="548817" cy="54881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9DFD7E-77EA-9441-9053-BDCEA05137C1}">
      <dsp:nvSpPr>
        <dsp:cNvPr id="0" name=""/>
        <dsp:cNvSpPr/>
      </dsp:nvSpPr>
      <dsp:spPr>
        <a:xfrm>
          <a:off x="1992461" y="1427267"/>
          <a:ext cx="1097635" cy="3512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t>nuts</a:t>
          </a:r>
          <a:r>
            <a:rPr lang="zh-CN" altLang="en-US" sz="1000" kern="1200" dirty="0"/>
            <a:t> </a:t>
          </a:r>
          <a:r>
            <a:rPr lang="en-US" altLang="zh-CN" sz="1000" kern="1200" dirty="0"/>
            <a:t>price</a:t>
          </a:r>
          <a:r>
            <a:rPr lang="zh-CN" altLang="en-US" sz="1000" kern="1200" dirty="0"/>
            <a:t> </a:t>
          </a:r>
          <a:r>
            <a:rPr lang="en-US" altLang="zh-CN" sz="1000" kern="1200" dirty="0"/>
            <a:t>&lt;</a:t>
          </a:r>
          <a:r>
            <a:rPr lang="zh-CN" altLang="en-US" sz="1000" kern="1200" dirty="0"/>
            <a:t> </a:t>
          </a:r>
          <a:r>
            <a:rPr lang="en-US" altLang="zh-CN" sz="1000" kern="1200" dirty="0"/>
            <a:t>272?</a:t>
          </a:r>
          <a:endParaRPr lang="en-US" sz="1000" kern="1200" dirty="0"/>
        </a:p>
      </dsp:txBody>
      <dsp:txXfrm>
        <a:off x="1992461" y="1427267"/>
        <a:ext cx="1097635" cy="3512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79D68B-4E2D-E346-8160-C9E6295754B4}">
      <dsp:nvSpPr>
        <dsp:cNvPr id="0" name=""/>
        <dsp:cNvSpPr/>
      </dsp:nvSpPr>
      <dsp:spPr>
        <a:xfrm>
          <a:off x="1224273" y="971968"/>
          <a:ext cx="91440" cy="363933"/>
        </a:xfrm>
        <a:custGeom>
          <a:avLst/>
          <a:gdLst/>
          <a:ahLst/>
          <a:cxnLst/>
          <a:rect l="0" t="0" r="0" b="0"/>
          <a:pathLst>
            <a:path>
              <a:moveTo>
                <a:pt x="128791" y="0"/>
              </a:moveTo>
              <a:lnTo>
                <a:pt x="128791" y="363933"/>
              </a:lnTo>
              <a:lnTo>
                <a:pt x="45720" y="363933"/>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F2B52A-44A6-974E-9ADA-770E95415FEE}">
      <dsp:nvSpPr>
        <dsp:cNvPr id="0" name=""/>
        <dsp:cNvSpPr/>
      </dsp:nvSpPr>
      <dsp:spPr>
        <a:xfrm>
          <a:off x="1353065" y="971968"/>
          <a:ext cx="957303" cy="727867"/>
        </a:xfrm>
        <a:custGeom>
          <a:avLst/>
          <a:gdLst/>
          <a:ahLst/>
          <a:cxnLst/>
          <a:rect l="0" t="0" r="0" b="0"/>
          <a:pathLst>
            <a:path>
              <a:moveTo>
                <a:pt x="0" y="0"/>
              </a:moveTo>
              <a:lnTo>
                <a:pt x="0" y="644795"/>
              </a:lnTo>
              <a:lnTo>
                <a:pt x="957303" y="644795"/>
              </a:lnTo>
              <a:lnTo>
                <a:pt x="957303" y="72786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06637A-D87D-CD4E-A855-E5D966B8C6F0}">
      <dsp:nvSpPr>
        <dsp:cNvPr id="0" name=""/>
        <dsp:cNvSpPr/>
      </dsp:nvSpPr>
      <dsp:spPr>
        <a:xfrm>
          <a:off x="1307345" y="971968"/>
          <a:ext cx="91440" cy="727867"/>
        </a:xfrm>
        <a:custGeom>
          <a:avLst/>
          <a:gdLst/>
          <a:ahLst/>
          <a:cxnLst/>
          <a:rect l="0" t="0" r="0" b="0"/>
          <a:pathLst>
            <a:path>
              <a:moveTo>
                <a:pt x="45720" y="0"/>
              </a:moveTo>
              <a:lnTo>
                <a:pt x="45720" y="72786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AC8FCB-E928-7240-935B-33A9EB9EBB7A}">
      <dsp:nvSpPr>
        <dsp:cNvPr id="0" name=""/>
        <dsp:cNvSpPr/>
      </dsp:nvSpPr>
      <dsp:spPr>
        <a:xfrm>
          <a:off x="395761" y="971968"/>
          <a:ext cx="957303" cy="727867"/>
        </a:xfrm>
        <a:custGeom>
          <a:avLst/>
          <a:gdLst/>
          <a:ahLst/>
          <a:cxnLst/>
          <a:rect l="0" t="0" r="0" b="0"/>
          <a:pathLst>
            <a:path>
              <a:moveTo>
                <a:pt x="957303" y="0"/>
              </a:moveTo>
              <a:lnTo>
                <a:pt x="957303" y="644795"/>
              </a:lnTo>
              <a:lnTo>
                <a:pt x="0" y="644795"/>
              </a:lnTo>
              <a:lnTo>
                <a:pt x="0" y="72786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50CE3B-BD9F-A14E-9A73-50A959F9F05C}">
      <dsp:nvSpPr>
        <dsp:cNvPr id="0" name=""/>
        <dsp:cNvSpPr/>
      </dsp:nvSpPr>
      <dsp:spPr>
        <a:xfrm>
          <a:off x="957485" y="576388"/>
          <a:ext cx="791160" cy="3955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a:t>Original</a:t>
          </a:r>
          <a:r>
            <a:rPr lang="zh-CN" altLang="en-US" sz="1400" kern="1200" dirty="0"/>
            <a:t> </a:t>
          </a:r>
          <a:r>
            <a:rPr lang="en-US" altLang="zh-CN" sz="1400" kern="1200" dirty="0"/>
            <a:t>data</a:t>
          </a:r>
          <a:r>
            <a:rPr lang="zh-CN" altLang="en-US" sz="1400" kern="1200" dirty="0"/>
            <a:t> </a:t>
          </a:r>
          <a:r>
            <a:rPr lang="en-US" altLang="zh-CN" sz="1400" kern="1200" dirty="0"/>
            <a:t>set</a:t>
          </a:r>
          <a:endParaRPr lang="en-US" sz="1400" kern="1200" dirty="0"/>
        </a:p>
      </dsp:txBody>
      <dsp:txXfrm>
        <a:off x="957485" y="576388"/>
        <a:ext cx="791160" cy="395580"/>
      </dsp:txXfrm>
    </dsp:sp>
    <dsp:sp modelId="{1DB70011-2ACC-3843-897F-564D5DB716F2}">
      <dsp:nvSpPr>
        <dsp:cNvPr id="0" name=""/>
        <dsp:cNvSpPr/>
      </dsp:nvSpPr>
      <dsp:spPr>
        <a:xfrm>
          <a:off x="181" y="1699836"/>
          <a:ext cx="791160" cy="3955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a:t>Malawi</a:t>
          </a:r>
          <a:endParaRPr lang="en-US" sz="1400" kern="1200" dirty="0"/>
        </a:p>
      </dsp:txBody>
      <dsp:txXfrm>
        <a:off x="181" y="1699836"/>
        <a:ext cx="791160" cy="395580"/>
      </dsp:txXfrm>
    </dsp:sp>
    <dsp:sp modelId="{E9FCE186-F829-C441-B10F-DF8E7C92F6E6}">
      <dsp:nvSpPr>
        <dsp:cNvPr id="0" name=""/>
        <dsp:cNvSpPr/>
      </dsp:nvSpPr>
      <dsp:spPr>
        <a:xfrm>
          <a:off x="957485" y="1699836"/>
          <a:ext cx="791160" cy="3955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a:t>Tanzania</a:t>
          </a:r>
          <a:endParaRPr lang="en-US" sz="1400" kern="1200" dirty="0"/>
        </a:p>
      </dsp:txBody>
      <dsp:txXfrm>
        <a:off x="957485" y="1699836"/>
        <a:ext cx="791160" cy="395580"/>
      </dsp:txXfrm>
    </dsp:sp>
    <dsp:sp modelId="{257B0944-9557-1142-AA82-B9FE46AC176D}">
      <dsp:nvSpPr>
        <dsp:cNvPr id="0" name=""/>
        <dsp:cNvSpPr/>
      </dsp:nvSpPr>
      <dsp:spPr>
        <a:xfrm>
          <a:off x="1914789" y="1699836"/>
          <a:ext cx="791160" cy="3955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a:t>Uganda</a:t>
          </a:r>
          <a:endParaRPr lang="en-US" sz="1400" kern="1200" dirty="0"/>
        </a:p>
      </dsp:txBody>
      <dsp:txXfrm>
        <a:off x="1914789" y="1699836"/>
        <a:ext cx="791160" cy="395580"/>
      </dsp:txXfrm>
    </dsp:sp>
    <dsp:sp modelId="{A7F863B0-742D-2D43-9FEB-F30B9E47E893}">
      <dsp:nvSpPr>
        <dsp:cNvPr id="0" name=""/>
        <dsp:cNvSpPr/>
      </dsp:nvSpPr>
      <dsp:spPr>
        <a:xfrm>
          <a:off x="478833" y="1138112"/>
          <a:ext cx="791160" cy="3955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a:t>By</a:t>
          </a:r>
          <a:r>
            <a:rPr lang="zh-CN" altLang="en-US" sz="1400" kern="1200" dirty="0"/>
            <a:t> </a:t>
          </a:r>
          <a:r>
            <a:rPr lang="en-US" altLang="zh-CN" sz="1400" kern="1200" dirty="0"/>
            <a:t>Country</a:t>
          </a:r>
          <a:endParaRPr lang="en-US" sz="1400" kern="1200" dirty="0"/>
        </a:p>
      </dsp:txBody>
      <dsp:txXfrm>
        <a:off x="478833" y="1138112"/>
        <a:ext cx="791160" cy="3955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79D68B-4E2D-E346-8160-C9E6295754B4}">
      <dsp:nvSpPr>
        <dsp:cNvPr id="0" name=""/>
        <dsp:cNvSpPr/>
      </dsp:nvSpPr>
      <dsp:spPr>
        <a:xfrm>
          <a:off x="1723811" y="487441"/>
          <a:ext cx="91440" cy="367919"/>
        </a:xfrm>
        <a:custGeom>
          <a:avLst/>
          <a:gdLst/>
          <a:ahLst/>
          <a:cxnLst/>
          <a:rect l="0" t="0" r="0" b="0"/>
          <a:pathLst>
            <a:path>
              <a:moveTo>
                <a:pt x="129701" y="0"/>
              </a:moveTo>
              <a:lnTo>
                <a:pt x="129701" y="367919"/>
              </a:lnTo>
              <a:lnTo>
                <a:pt x="45720" y="36791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3ADC2C-DC0D-844A-821B-E82DE57C939E}">
      <dsp:nvSpPr>
        <dsp:cNvPr id="0" name=""/>
        <dsp:cNvSpPr/>
      </dsp:nvSpPr>
      <dsp:spPr>
        <a:xfrm>
          <a:off x="1853513" y="487441"/>
          <a:ext cx="1422329" cy="740614"/>
        </a:xfrm>
        <a:custGeom>
          <a:avLst/>
          <a:gdLst/>
          <a:ahLst/>
          <a:cxnLst/>
          <a:rect l="0" t="0" r="0" b="0"/>
          <a:pathLst>
            <a:path>
              <a:moveTo>
                <a:pt x="0" y="0"/>
              </a:moveTo>
              <a:lnTo>
                <a:pt x="0" y="656632"/>
              </a:lnTo>
              <a:lnTo>
                <a:pt x="1422329" y="656632"/>
              </a:lnTo>
              <a:lnTo>
                <a:pt x="1422329" y="74061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F2B52A-44A6-974E-9ADA-770E95415FEE}">
      <dsp:nvSpPr>
        <dsp:cNvPr id="0" name=""/>
        <dsp:cNvSpPr/>
      </dsp:nvSpPr>
      <dsp:spPr>
        <a:xfrm>
          <a:off x="1853513" y="487441"/>
          <a:ext cx="483894" cy="735839"/>
        </a:xfrm>
        <a:custGeom>
          <a:avLst/>
          <a:gdLst/>
          <a:ahLst/>
          <a:cxnLst/>
          <a:rect l="0" t="0" r="0" b="0"/>
          <a:pathLst>
            <a:path>
              <a:moveTo>
                <a:pt x="0" y="0"/>
              </a:moveTo>
              <a:lnTo>
                <a:pt x="0" y="651857"/>
              </a:lnTo>
              <a:lnTo>
                <a:pt x="483894" y="651857"/>
              </a:lnTo>
              <a:lnTo>
                <a:pt x="483894" y="73583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06637A-D87D-CD4E-A855-E5D966B8C6F0}">
      <dsp:nvSpPr>
        <dsp:cNvPr id="0" name=""/>
        <dsp:cNvSpPr/>
      </dsp:nvSpPr>
      <dsp:spPr>
        <a:xfrm>
          <a:off x="1369619" y="487441"/>
          <a:ext cx="483894" cy="735839"/>
        </a:xfrm>
        <a:custGeom>
          <a:avLst/>
          <a:gdLst/>
          <a:ahLst/>
          <a:cxnLst/>
          <a:rect l="0" t="0" r="0" b="0"/>
          <a:pathLst>
            <a:path>
              <a:moveTo>
                <a:pt x="483894" y="0"/>
              </a:moveTo>
              <a:lnTo>
                <a:pt x="483894" y="651857"/>
              </a:lnTo>
              <a:lnTo>
                <a:pt x="0" y="651857"/>
              </a:lnTo>
              <a:lnTo>
                <a:pt x="0" y="73583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AC8FCB-E928-7240-935B-33A9EB9EBB7A}">
      <dsp:nvSpPr>
        <dsp:cNvPr id="0" name=""/>
        <dsp:cNvSpPr/>
      </dsp:nvSpPr>
      <dsp:spPr>
        <a:xfrm>
          <a:off x="401830" y="487441"/>
          <a:ext cx="1451683" cy="735839"/>
        </a:xfrm>
        <a:custGeom>
          <a:avLst/>
          <a:gdLst/>
          <a:ahLst/>
          <a:cxnLst/>
          <a:rect l="0" t="0" r="0" b="0"/>
          <a:pathLst>
            <a:path>
              <a:moveTo>
                <a:pt x="1451683" y="0"/>
              </a:moveTo>
              <a:lnTo>
                <a:pt x="1451683" y="651857"/>
              </a:lnTo>
              <a:lnTo>
                <a:pt x="0" y="651857"/>
              </a:lnTo>
              <a:lnTo>
                <a:pt x="0" y="73583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50CE3B-BD9F-A14E-9A73-50A959F9F05C}">
      <dsp:nvSpPr>
        <dsp:cNvPr id="0" name=""/>
        <dsp:cNvSpPr/>
      </dsp:nvSpPr>
      <dsp:spPr>
        <a:xfrm>
          <a:off x="1453600" y="87529"/>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a:t>Original</a:t>
          </a:r>
          <a:r>
            <a:rPr lang="zh-CN" altLang="en-US" sz="1400" kern="1200" dirty="0"/>
            <a:t> </a:t>
          </a:r>
          <a:r>
            <a:rPr lang="en-US" altLang="zh-CN" sz="1400" kern="1200" dirty="0"/>
            <a:t>data</a:t>
          </a:r>
          <a:r>
            <a:rPr lang="zh-CN" altLang="en-US" sz="1400" kern="1200" dirty="0"/>
            <a:t> </a:t>
          </a:r>
          <a:r>
            <a:rPr lang="en-US" altLang="zh-CN" sz="1400" kern="1200" dirty="0"/>
            <a:t>set</a:t>
          </a:r>
          <a:endParaRPr lang="en-US" sz="1400" kern="1200" dirty="0"/>
        </a:p>
      </dsp:txBody>
      <dsp:txXfrm>
        <a:off x="1453600" y="87529"/>
        <a:ext cx="799825" cy="399912"/>
      </dsp:txXfrm>
    </dsp:sp>
    <dsp:sp modelId="{1DB70011-2ACC-3843-897F-564D5DB716F2}">
      <dsp:nvSpPr>
        <dsp:cNvPr id="0" name=""/>
        <dsp:cNvSpPr/>
      </dsp:nvSpPr>
      <dsp:spPr>
        <a:xfrm>
          <a:off x="1917" y="1223281"/>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a:t>Node</a:t>
          </a:r>
          <a:r>
            <a:rPr lang="zh-CN" altLang="en-US" sz="1400" kern="1200" dirty="0"/>
            <a:t> </a:t>
          </a:r>
          <a:r>
            <a:rPr lang="en-US" altLang="zh-CN" sz="1400" kern="1200" dirty="0"/>
            <a:t>1</a:t>
          </a:r>
          <a:endParaRPr lang="en-US" sz="1400" kern="1200" dirty="0"/>
        </a:p>
      </dsp:txBody>
      <dsp:txXfrm>
        <a:off x="1917" y="1223281"/>
        <a:ext cx="799825" cy="399912"/>
      </dsp:txXfrm>
    </dsp:sp>
    <dsp:sp modelId="{E9FCE186-F829-C441-B10F-DF8E7C92F6E6}">
      <dsp:nvSpPr>
        <dsp:cNvPr id="0" name=""/>
        <dsp:cNvSpPr/>
      </dsp:nvSpPr>
      <dsp:spPr>
        <a:xfrm>
          <a:off x="969706" y="1223281"/>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a:t>Node</a:t>
          </a:r>
          <a:r>
            <a:rPr lang="zh-CN" altLang="en-US" sz="1400" kern="1200" dirty="0"/>
            <a:t> </a:t>
          </a:r>
          <a:r>
            <a:rPr lang="en-US" altLang="zh-CN" sz="1400" kern="1200" dirty="0"/>
            <a:t>2</a:t>
          </a:r>
          <a:endParaRPr lang="en-US" sz="1400" kern="1200" dirty="0"/>
        </a:p>
      </dsp:txBody>
      <dsp:txXfrm>
        <a:off x="969706" y="1223281"/>
        <a:ext cx="799825" cy="399912"/>
      </dsp:txXfrm>
    </dsp:sp>
    <dsp:sp modelId="{257B0944-9557-1142-AA82-B9FE46AC176D}">
      <dsp:nvSpPr>
        <dsp:cNvPr id="0" name=""/>
        <dsp:cNvSpPr/>
      </dsp:nvSpPr>
      <dsp:spPr>
        <a:xfrm>
          <a:off x="1937495" y="1223281"/>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a:t>Node</a:t>
          </a:r>
          <a:r>
            <a:rPr lang="zh-CN" altLang="en-US" sz="1400" kern="1200" dirty="0"/>
            <a:t> </a:t>
          </a:r>
          <a:r>
            <a:rPr lang="en-US" altLang="zh-CN" sz="1400" kern="1200" dirty="0"/>
            <a:t>3</a:t>
          </a:r>
          <a:endParaRPr lang="en-US" sz="1400" kern="1200" dirty="0"/>
        </a:p>
      </dsp:txBody>
      <dsp:txXfrm>
        <a:off x="1937495" y="1223281"/>
        <a:ext cx="799825" cy="399912"/>
      </dsp:txXfrm>
    </dsp:sp>
    <dsp:sp modelId="{E312D76A-3142-734D-9635-ED0F3547460C}">
      <dsp:nvSpPr>
        <dsp:cNvPr id="0" name=""/>
        <dsp:cNvSpPr/>
      </dsp:nvSpPr>
      <dsp:spPr>
        <a:xfrm>
          <a:off x="2875930" y="1228056"/>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a:t>Node</a:t>
          </a:r>
          <a:r>
            <a:rPr lang="zh-CN" altLang="en-US" sz="1400" kern="1200" dirty="0"/>
            <a:t> </a:t>
          </a:r>
          <a:r>
            <a:rPr lang="en-US" altLang="zh-CN" sz="1400" kern="1200" dirty="0"/>
            <a:t>4</a:t>
          </a:r>
          <a:endParaRPr lang="en-US" sz="1400" kern="1200" dirty="0"/>
        </a:p>
      </dsp:txBody>
      <dsp:txXfrm>
        <a:off x="2875930" y="1228056"/>
        <a:ext cx="799825" cy="399912"/>
      </dsp:txXfrm>
    </dsp:sp>
    <dsp:sp modelId="{A7F863B0-742D-2D43-9FEB-F30B9E47E893}">
      <dsp:nvSpPr>
        <dsp:cNvPr id="0" name=""/>
        <dsp:cNvSpPr/>
      </dsp:nvSpPr>
      <dsp:spPr>
        <a:xfrm>
          <a:off x="969706" y="655405"/>
          <a:ext cx="799825" cy="3999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a:t>Tree</a:t>
          </a:r>
          <a:endParaRPr lang="en-US" sz="1400" kern="1200" dirty="0"/>
        </a:p>
      </dsp:txBody>
      <dsp:txXfrm>
        <a:off x="969706" y="655405"/>
        <a:ext cx="799825" cy="399912"/>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808285-00AF-744A-B7F0-A801AE1C11CE}" type="datetimeFigureOut">
              <a:rPr lang="en-US" smtClean="0"/>
              <a:t>7/23/2019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FE2AC-B209-FB4C-968F-FEE8995F5436}" type="slidenum">
              <a:rPr lang="en-US" smtClean="0"/>
              <a:t>‹#›</a:t>
            </a:fld>
            <a:endParaRPr lang="en-US"/>
          </a:p>
        </p:txBody>
      </p:sp>
    </p:spTree>
    <p:extLst>
      <p:ext uri="{BB962C8B-B14F-4D97-AF65-F5344CB8AC3E}">
        <p14:creationId xmlns:p14="http://schemas.microsoft.com/office/powerpoint/2010/main" val="140948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Varun </a:t>
            </a:r>
            <a:r>
              <a:rPr lang="en-CA" dirty="0" err="1" smtClean="0"/>
              <a:t>Kirshagar</a:t>
            </a:r>
            <a:endParaRPr lang="en-US" dirty="0"/>
          </a:p>
        </p:txBody>
      </p:sp>
      <p:sp>
        <p:nvSpPr>
          <p:cNvPr id="4" name="Slide Number Placeholder 3"/>
          <p:cNvSpPr>
            <a:spLocks noGrp="1"/>
          </p:cNvSpPr>
          <p:nvPr>
            <p:ph type="sldNum" sz="quarter" idx="10"/>
          </p:nvPr>
        </p:nvSpPr>
        <p:spPr/>
        <p:txBody>
          <a:bodyPr/>
          <a:lstStyle/>
          <a:p>
            <a:fld id="{94DFE2AC-B209-FB4C-968F-FEE8995F5436}" type="slidenum">
              <a:rPr lang="en-US" smtClean="0"/>
              <a:t>1</a:t>
            </a:fld>
            <a:endParaRPr lang="en-US"/>
          </a:p>
        </p:txBody>
      </p:sp>
    </p:spTree>
    <p:extLst>
      <p:ext uri="{BB962C8B-B14F-4D97-AF65-F5344CB8AC3E}">
        <p14:creationId xmlns:p14="http://schemas.microsoft.com/office/powerpoint/2010/main" val="4033566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22</a:t>
            </a:fld>
            <a:endParaRPr lang="en-US"/>
          </a:p>
        </p:txBody>
      </p:sp>
    </p:spTree>
    <p:extLst>
      <p:ext uri="{BB962C8B-B14F-4D97-AF65-F5344CB8AC3E}">
        <p14:creationId xmlns:p14="http://schemas.microsoft.com/office/powerpoint/2010/main" val="3100067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23</a:t>
            </a:fld>
            <a:endParaRPr lang="en-US"/>
          </a:p>
        </p:txBody>
      </p:sp>
    </p:spTree>
    <p:extLst>
      <p:ext uri="{BB962C8B-B14F-4D97-AF65-F5344CB8AC3E}">
        <p14:creationId xmlns:p14="http://schemas.microsoft.com/office/powerpoint/2010/main" val="1434586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24</a:t>
            </a:fld>
            <a:endParaRPr lang="en-US"/>
          </a:p>
        </p:txBody>
      </p:sp>
    </p:spTree>
    <p:extLst>
      <p:ext uri="{BB962C8B-B14F-4D97-AF65-F5344CB8AC3E}">
        <p14:creationId xmlns:p14="http://schemas.microsoft.com/office/powerpoint/2010/main" val="2470319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25</a:t>
            </a:fld>
            <a:endParaRPr lang="en-US"/>
          </a:p>
        </p:txBody>
      </p:sp>
    </p:spTree>
    <p:extLst>
      <p:ext uri="{BB962C8B-B14F-4D97-AF65-F5344CB8AC3E}">
        <p14:creationId xmlns:p14="http://schemas.microsoft.com/office/powerpoint/2010/main" val="655770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26</a:t>
            </a:fld>
            <a:endParaRPr lang="en-US"/>
          </a:p>
        </p:txBody>
      </p:sp>
    </p:spTree>
    <p:extLst>
      <p:ext uri="{BB962C8B-B14F-4D97-AF65-F5344CB8AC3E}">
        <p14:creationId xmlns:p14="http://schemas.microsoft.com/office/powerpoint/2010/main" val="129691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10</a:t>
            </a:fld>
            <a:endParaRPr lang="en-US"/>
          </a:p>
        </p:txBody>
      </p:sp>
    </p:spTree>
    <p:extLst>
      <p:ext uri="{BB962C8B-B14F-4D97-AF65-F5344CB8AC3E}">
        <p14:creationId xmlns:p14="http://schemas.microsoft.com/office/powerpoint/2010/main" val="2891841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12</a:t>
            </a:fld>
            <a:endParaRPr lang="en-US"/>
          </a:p>
        </p:txBody>
      </p:sp>
    </p:spTree>
    <p:extLst>
      <p:ext uri="{BB962C8B-B14F-4D97-AF65-F5344CB8AC3E}">
        <p14:creationId xmlns:p14="http://schemas.microsoft.com/office/powerpoint/2010/main" val="2845765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13</a:t>
            </a:fld>
            <a:endParaRPr lang="en-US"/>
          </a:p>
        </p:txBody>
      </p:sp>
    </p:spTree>
    <p:extLst>
      <p:ext uri="{BB962C8B-B14F-4D97-AF65-F5344CB8AC3E}">
        <p14:creationId xmlns:p14="http://schemas.microsoft.com/office/powerpoint/2010/main" val="3182319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SMOTE is an over-sampling method. What it does is, it creates synthetic (not duplicate) samples of the minority class. Hence making the minority class equal to the majority class. SMOTE does this by selecting similar records and altering that record one column at a time by a random amount within the difference to the </a:t>
            </a:r>
            <a:r>
              <a:rPr lang="en-US" sz="1200" b="0" i="0" kern="1200" dirty="0" err="1">
                <a:solidFill>
                  <a:schemeClr val="tx1"/>
                </a:solidFill>
                <a:effectLst/>
                <a:latin typeface="+mn-lt"/>
                <a:ea typeface="+mn-ea"/>
                <a:cs typeface="+mn-cs"/>
              </a:rPr>
              <a:t>neighbouring</a:t>
            </a:r>
            <a:r>
              <a:rPr lang="en-US" sz="1200" b="0" i="0" kern="1200" dirty="0">
                <a:solidFill>
                  <a:schemeClr val="tx1"/>
                </a:solidFill>
                <a:effectLst/>
                <a:latin typeface="+mn-lt"/>
                <a:ea typeface="+mn-ea"/>
                <a:cs typeface="+mn-cs"/>
              </a:rPr>
              <a:t> records.</a:t>
            </a:r>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14</a:t>
            </a:fld>
            <a:endParaRPr lang="en-US"/>
          </a:p>
        </p:txBody>
      </p:sp>
    </p:spTree>
    <p:extLst>
      <p:ext uri="{BB962C8B-B14F-4D97-AF65-F5344CB8AC3E}">
        <p14:creationId xmlns:p14="http://schemas.microsoft.com/office/powerpoint/2010/main" val="518741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Need to have</a:t>
            </a:r>
            <a:r>
              <a:rPr lang="en-CA" baseline="0" dirty="0" smtClean="0"/>
              <a:t> a column on overall splits</a:t>
            </a:r>
          </a:p>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18</a:t>
            </a:fld>
            <a:endParaRPr lang="en-US"/>
          </a:p>
        </p:txBody>
      </p:sp>
    </p:spTree>
    <p:extLst>
      <p:ext uri="{BB962C8B-B14F-4D97-AF65-F5344CB8AC3E}">
        <p14:creationId xmlns:p14="http://schemas.microsoft.com/office/powerpoint/2010/main" val="1291694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SMOTE (Synthetic Minority Oversampling T</a:t>
            </a:r>
            <a:r>
              <a:rPr lang="en-US" altLang="zh-CN" sz="1200" b="0" i="0" kern="1200" dirty="0">
                <a:solidFill>
                  <a:schemeClr val="tx1"/>
                </a:solidFill>
                <a:effectLst/>
                <a:latin typeface="+mn-lt"/>
                <a:ea typeface="+mn-ea"/>
                <a:cs typeface="+mn-cs"/>
              </a:rPr>
              <a:t>e</a:t>
            </a:r>
            <a:r>
              <a:rPr lang="en-US" sz="1200" b="0" i="0" kern="1200" dirty="0">
                <a:solidFill>
                  <a:schemeClr val="tx1"/>
                </a:solidFill>
                <a:effectLst/>
                <a:latin typeface="+mn-lt"/>
                <a:ea typeface="+mn-ea"/>
                <a:cs typeface="+mn-cs"/>
              </a:rPr>
              <a:t>chnique) consists of synthesizing elements for the minority class, based on those that already exist. It works randomly pic</a:t>
            </a:r>
            <a:r>
              <a:rPr lang="en-US" altLang="zh-CN" sz="1200" b="0" i="0"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ing a point from the minority class and computing the k-nearest neighbors for this point. The synthetic points are added between the chosen point and its neighbors</a:t>
            </a:r>
            <a:r>
              <a:rPr lang="en-US" sz="1200" b="0" i="0" kern="1200" dirty="0" smtClean="0">
                <a:solidFill>
                  <a:schemeClr val="tx1"/>
                </a:solidFill>
                <a:effectLst/>
                <a:latin typeface="+mn-lt"/>
                <a:ea typeface="+mn-ea"/>
                <a:cs typeface="+mn-cs"/>
              </a:rPr>
              <a:t>.  ADASYN</a:t>
            </a:r>
            <a:r>
              <a:rPr lang="en-US" sz="1200" b="0" i="0" kern="1200" baseline="0" dirty="0" smtClean="0">
                <a:solidFill>
                  <a:schemeClr val="tx1"/>
                </a:solidFill>
                <a:effectLst/>
                <a:latin typeface="+mn-lt"/>
                <a:ea typeface="+mn-ea"/>
                <a:cs typeface="+mn-cs"/>
              </a:rPr>
              <a:t> biases the sample space towards areas that are in heterogeneous </a:t>
            </a:r>
            <a:r>
              <a:rPr lang="en-US" sz="1200" b="0" i="0" kern="1200" baseline="0" dirty="0" err="1" smtClean="0">
                <a:solidFill>
                  <a:schemeClr val="tx1"/>
                </a:solidFill>
                <a:effectLst/>
                <a:latin typeface="+mn-lt"/>
                <a:ea typeface="+mn-ea"/>
                <a:cs typeface="+mn-cs"/>
              </a:rPr>
              <a:t>neigbourhoods</a:t>
            </a:r>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19</a:t>
            </a:fld>
            <a:endParaRPr lang="en-US"/>
          </a:p>
        </p:txBody>
      </p:sp>
    </p:spTree>
    <p:extLst>
      <p:ext uri="{BB962C8B-B14F-4D97-AF65-F5344CB8AC3E}">
        <p14:creationId xmlns:p14="http://schemas.microsoft.com/office/powerpoint/2010/main" val="826599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20</a:t>
            </a:fld>
            <a:endParaRPr lang="en-US"/>
          </a:p>
        </p:txBody>
      </p:sp>
    </p:spTree>
    <p:extLst>
      <p:ext uri="{BB962C8B-B14F-4D97-AF65-F5344CB8AC3E}">
        <p14:creationId xmlns:p14="http://schemas.microsoft.com/office/powerpoint/2010/main" val="1396859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Tanzania</a:t>
            </a:r>
            <a:r>
              <a:rPr lang="zh-CN" altLang="en-US" dirty="0"/>
              <a:t> </a:t>
            </a:r>
            <a:r>
              <a:rPr lang="en-US" altLang="zh-CN" dirty="0"/>
              <a:t>really</a:t>
            </a:r>
            <a:r>
              <a:rPr lang="zh-CN" altLang="en-US" dirty="0"/>
              <a:t> </a:t>
            </a:r>
            <a:r>
              <a:rPr lang="en-US" altLang="zh-CN" dirty="0"/>
              <a:t>big</a:t>
            </a:r>
            <a:r>
              <a:rPr lang="zh-CN" altLang="en-US" dirty="0"/>
              <a:t> </a:t>
            </a:r>
            <a:r>
              <a:rPr lang="en-US" altLang="zh-CN" dirty="0"/>
              <a:t>and</a:t>
            </a:r>
            <a:r>
              <a:rPr lang="zh-CN" altLang="en-US" dirty="0"/>
              <a:t> </a:t>
            </a:r>
            <a:r>
              <a:rPr lang="en-US" altLang="zh-CN" dirty="0"/>
              <a:t>sampled</a:t>
            </a:r>
            <a:r>
              <a:rPr lang="zh-CN" altLang="en-US" dirty="0"/>
              <a:t> </a:t>
            </a:r>
            <a:r>
              <a:rPr lang="en-US" altLang="zh-CN" dirty="0"/>
              <a:t>regions</a:t>
            </a:r>
            <a:r>
              <a:rPr lang="zh-CN" altLang="en-US" dirty="0"/>
              <a:t> </a:t>
            </a:r>
            <a:r>
              <a:rPr lang="en-US" altLang="zh-CN" dirty="0"/>
              <a:t>are</a:t>
            </a:r>
            <a:r>
              <a:rPr lang="zh-CN" altLang="en-US" dirty="0"/>
              <a:t> </a:t>
            </a:r>
            <a:r>
              <a:rPr lang="en-US" altLang="zh-CN" dirty="0"/>
              <a:t>too</a:t>
            </a:r>
            <a:r>
              <a:rPr lang="zh-CN" altLang="en-US" dirty="0"/>
              <a:t> </a:t>
            </a:r>
            <a:r>
              <a:rPr lang="en-US" altLang="zh-CN" dirty="0"/>
              <a:t>scattered</a:t>
            </a:r>
            <a:r>
              <a:rPr lang="zh-CN" altLang="en-US" dirty="0"/>
              <a:t> </a:t>
            </a:r>
            <a:r>
              <a:rPr lang="en-US" altLang="zh-CN" dirty="0"/>
              <a:t>from</a:t>
            </a:r>
            <a:r>
              <a:rPr lang="zh-CN" altLang="en-US" dirty="0"/>
              <a:t> </a:t>
            </a:r>
            <a:r>
              <a:rPr lang="en-US" altLang="zh-CN" dirty="0"/>
              <a:t>one</a:t>
            </a:r>
            <a:r>
              <a:rPr lang="zh-CN" altLang="en-US" dirty="0"/>
              <a:t> </a:t>
            </a:r>
            <a:r>
              <a:rPr lang="en-US" altLang="zh-CN" dirty="0"/>
              <a:t>year</a:t>
            </a:r>
            <a:r>
              <a:rPr lang="zh-CN" altLang="en-US" dirty="0"/>
              <a:t> </a:t>
            </a:r>
            <a:r>
              <a:rPr lang="en-US" altLang="zh-CN" dirty="0"/>
              <a:t>to</a:t>
            </a:r>
            <a:r>
              <a:rPr lang="zh-CN" altLang="en-US" dirty="0"/>
              <a:t> </a:t>
            </a:r>
            <a:r>
              <a:rPr lang="en-US" altLang="zh-CN" dirty="0"/>
              <a:t>another,</a:t>
            </a:r>
            <a:r>
              <a:rPr lang="zh-CN" altLang="en-US" dirty="0"/>
              <a:t> </a:t>
            </a:r>
            <a:r>
              <a:rPr lang="en-US" altLang="zh-CN" dirty="0"/>
              <a:t>haven’t</a:t>
            </a:r>
            <a:r>
              <a:rPr lang="zh-CN" altLang="en-US" dirty="0"/>
              <a:t> </a:t>
            </a:r>
            <a:r>
              <a:rPr lang="en-US" altLang="zh-CN" dirty="0"/>
              <a:t>figured</a:t>
            </a:r>
            <a:r>
              <a:rPr lang="zh-CN" altLang="en-US" dirty="0"/>
              <a:t> </a:t>
            </a:r>
            <a:r>
              <a:rPr lang="en-US" altLang="zh-CN" dirty="0"/>
              <a:t>how</a:t>
            </a:r>
            <a:r>
              <a:rPr lang="zh-CN" altLang="en-US" dirty="0"/>
              <a:t> </a:t>
            </a:r>
            <a:r>
              <a:rPr lang="en-US" altLang="zh-CN" dirty="0"/>
              <a:t>to</a:t>
            </a:r>
            <a:r>
              <a:rPr lang="zh-CN" altLang="en-US" dirty="0"/>
              <a:t> </a:t>
            </a:r>
            <a:r>
              <a:rPr lang="en-US" altLang="zh-CN" dirty="0"/>
              <a:t>do</a:t>
            </a:r>
            <a:r>
              <a:rPr lang="zh-CN" altLang="en-US" dirty="0"/>
              <a:t> </a:t>
            </a:r>
            <a:r>
              <a:rPr lang="en-US" altLang="zh-CN" dirty="0"/>
              <a:t>that</a:t>
            </a:r>
            <a:r>
              <a:rPr lang="zh-CN" altLang="en-US" dirty="0"/>
              <a:t> </a:t>
            </a:r>
            <a:r>
              <a:rPr lang="en-US" altLang="zh-CN" dirty="0"/>
              <a:t>yet…</a:t>
            </a:r>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21</a:t>
            </a:fld>
            <a:endParaRPr lang="en-US"/>
          </a:p>
        </p:txBody>
      </p:sp>
    </p:spTree>
    <p:extLst>
      <p:ext uri="{BB962C8B-B14F-4D97-AF65-F5344CB8AC3E}">
        <p14:creationId xmlns:p14="http://schemas.microsoft.com/office/powerpoint/2010/main" val="15092961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 y="0"/>
            <a:ext cx="9130473" cy="5143500"/>
          </a:xfrm>
          <a:prstGeom prst="rect">
            <a:avLst/>
          </a:prstGeom>
        </p:spPr>
      </p:pic>
      <p:sp>
        <p:nvSpPr>
          <p:cNvPr id="2" name="Title 1"/>
          <p:cNvSpPr>
            <a:spLocks noGrp="1"/>
          </p:cNvSpPr>
          <p:nvPr>
            <p:ph type="ctrTitle"/>
          </p:nvPr>
        </p:nvSpPr>
        <p:spPr>
          <a:xfrm>
            <a:off x="2552217" y="1632022"/>
            <a:ext cx="4027991" cy="915054"/>
          </a:xfrm>
        </p:spPr>
        <p:txBody>
          <a:bodyPr>
            <a:noAutofit/>
          </a:bodyPr>
          <a:lstStyle>
            <a:lvl1pPr>
              <a:defRPr sz="2800" b="0" i="0" cap="all">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2552217" y="2667964"/>
            <a:ext cx="4027992" cy="627687"/>
          </a:xfrm>
        </p:spPr>
        <p:txBody>
          <a:bodyPr>
            <a:normAutofit/>
          </a:bodyPr>
          <a:lstStyle>
            <a:lvl1pPr marL="0" indent="0" algn="ctr">
              <a:buNone/>
              <a:defRPr sz="2000">
                <a:solidFill>
                  <a:srgbClr val="13294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6362677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2949677" y="3600451"/>
            <a:ext cx="5934946" cy="425054"/>
          </a:xfrm>
        </p:spPr>
        <p:txBody>
          <a:bodyPr anchor="b"/>
          <a:lstStyle>
            <a:lvl1pPr algn="l">
              <a:defRPr sz="2000" b="1"/>
            </a:lvl1pPr>
          </a:lstStyle>
          <a:p>
            <a:r>
              <a:rPr lang="en-US" dirty="0"/>
              <a:t>Click to edit Master title style</a:t>
            </a:r>
          </a:p>
        </p:txBody>
      </p:sp>
      <p:sp>
        <p:nvSpPr>
          <p:cNvPr id="4" name="Picture Placeholder 2"/>
          <p:cNvSpPr>
            <a:spLocks noGrp="1"/>
          </p:cNvSpPr>
          <p:nvPr>
            <p:ph type="pic" idx="1"/>
          </p:nvPr>
        </p:nvSpPr>
        <p:spPr>
          <a:xfrm>
            <a:off x="2753032" y="79888"/>
            <a:ext cx="6276258" cy="3465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 name="Text Placeholder 3"/>
          <p:cNvSpPr>
            <a:spLocks noGrp="1"/>
          </p:cNvSpPr>
          <p:nvPr>
            <p:ph type="body" sz="half" idx="2"/>
          </p:nvPr>
        </p:nvSpPr>
        <p:spPr>
          <a:xfrm>
            <a:off x="2949677" y="4025504"/>
            <a:ext cx="5934946" cy="97897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9" name="Rectangle 8"/>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
        <p:nvSpPr>
          <p:cNvPr id="12" name="Rectangle 11"/>
          <p:cNvSpPr/>
          <p:nvPr userDrawn="1"/>
        </p:nvSpPr>
        <p:spPr>
          <a:xfrm>
            <a:off x="0" y="0"/>
            <a:ext cx="2654710" cy="4485968"/>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694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2949677" y="3600451"/>
            <a:ext cx="5934946" cy="425054"/>
          </a:xfrm>
        </p:spPr>
        <p:txBody>
          <a:bodyPr anchor="b"/>
          <a:lstStyle>
            <a:lvl1pPr algn="l">
              <a:defRPr sz="2000" b="1">
                <a:solidFill>
                  <a:srgbClr val="E84A27"/>
                </a:solidFill>
              </a:defRPr>
            </a:lvl1pPr>
          </a:lstStyle>
          <a:p>
            <a:r>
              <a:rPr lang="en-US"/>
              <a:t>Click to edit Master title style</a:t>
            </a:r>
          </a:p>
        </p:txBody>
      </p:sp>
      <p:sp>
        <p:nvSpPr>
          <p:cNvPr id="4" name="Picture Placeholder 2"/>
          <p:cNvSpPr>
            <a:spLocks noGrp="1"/>
          </p:cNvSpPr>
          <p:nvPr>
            <p:ph type="pic" idx="1"/>
          </p:nvPr>
        </p:nvSpPr>
        <p:spPr>
          <a:xfrm>
            <a:off x="2753032" y="79888"/>
            <a:ext cx="6276258" cy="3465794"/>
          </a:xfrm>
        </p:spPr>
        <p:txBody>
          <a:bodyPr/>
          <a:lstStyle>
            <a:lvl1pPr marL="0" indent="0">
              <a:buNone/>
              <a:defRPr sz="3200">
                <a:solidFill>
                  <a:srgbClr val="E84A27"/>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 name="Text Placeholder 3"/>
          <p:cNvSpPr>
            <a:spLocks noGrp="1"/>
          </p:cNvSpPr>
          <p:nvPr>
            <p:ph type="body" sz="half" idx="2"/>
          </p:nvPr>
        </p:nvSpPr>
        <p:spPr>
          <a:xfrm>
            <a:off x="2949677" y="4025504"/>
            <a:ext cx="5934946" cy="978970"/>
          </a:xfrm>
        </p:spPr>
        <p:txBody>
          <a:bodyPr/>
          <a:lstStyle>
            <a:lvl1pPr marL="0" indent="0">
              <a:buNone/>
              <a:defRPr sz="1400">
                <a:solidFill>
                  <a:srgbClr val="13294B"/>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Rectangle 9"/>
          <p:cNvSpPr/>
          <p:nvPr userDrawn="1"/>
        </p:nvSpPr>
        <p:spPr>
          <a:xfrm>
            <a:off x="0" y="1"/>
            <a:ext cx="2654710" cy="4485968"/>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15523129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9" name="Rectangle 18"/>
          <p:cNvSpPr/>
          <p:nvPr userDrawn="1"/>
        </p:nvSpPr>
        <p:spPr>
          <a:xfrm>
            <a:off x="2717164" y="-6147"/>
            <a:ext cx="6426836" cy="2390471"/>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Picture Placeholder 2"/>
          <p:cNvSpPr>
            <a:spLocks noGrp="1"/>
          </p:cNvSpPr>
          <p:nvPr>
            <p:ph type="pic" idx="11"/>
          </p:nvPr>
        </p:nvSpPr>
        <p:spPr>
          <a:xfrm>
            <a:off x="2717164" y="2439630"/>
            <a:ext cx="2067868"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7" name="Picture Placeholder 2"/>
          <p:cNvSpPr>
            <a:spLocks noGrp="1"/>
          </p:cNvSpPr>
          <p:nvPr>
            <p:ph type="pic" idx="12"/>
          </p:nvPr>
        </p:nvSpPr>
        <p:spPr>
          <a:xfrm>
            <a:off x="4855680" y="2439630"/>
            <a:ext cx="4288320"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Picture Placeholder 2"/>
          <p:cNvSpPr>
            <a:spLocks noGrp="1"/>
          </p:cNvSpPr>
          <p:nvPr>
            <p:ph type="pic" idx="10"/>
          </p:nvPr>
        </p:nvSpPr>
        <p:spPr>
          <a:xfrm>
            <a:off x="0" y="1"/>
            <a:ext cx="2654710" cy="4485968"/>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2974258" y="1514902"/>
            <a:ext cx="5905552" cy="869423"/>
          </a:xfrm>
        </p:spPr>
        <p:txBody>
          <a:bodyPr anchor="t">
            <a:normAutofit/>
          </a:bodyPr>
          <a:lstStyle>
            <a:lvl1pPr algn="l">
              <a:defRPr sz="3000" b="0" cap="all">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2974258" y="324198"/>
            <a:ext cx="5905552" cy="1125140"/>
          </a:xfrm>
        </p:spPr>
        <p:txBody>
          <a:bodyPr anchor="b">
            <a:normAutofit/>
          </a:bodyPr>
          <a:lstStyle>
            <a:lvl1pPr marL="0" indent="0">
              <a:buNone/>
              <a:defRPr sz="16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8" name="Text Placeholder 2"/>
          <p:cNvSpPr>
            <a:spLocks noGrp="1"/>
          </p:cNvSpPr>
          <p:nvPr>
            <p:ph type="body" idx="13"/>
          </p:nvPr>
        </p:nvSpPr>
        <p:spPr>
          <a:xfrm>
            <a:off x="2974258" y="4590436"/>
            <a:ext cx="5905552" cy="414038"/>
          </a:xfrm>
        </p:spPr>
        <p:txBody>
          <a:bodyPr anchor="t">
            <a:normAutofit/>
          </a:bodyPr>
          <a:lstStyle>
            <a:lvl1pPr marL="0" indent="0" algn="l">
              <a:buNone/>
              <a:defRPr sz="1600">
                <a:solidFill>
                  <a:srgbClr val="13294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3" name="Rectangle 12"/>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1025905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6" name="Rectangle 15"/>
          <p:cNvSpPr/>
          <p:nvPr userDrawn="1"/>
        </p:nvSpPr>
        <p:spPr>
          <a:xfrm>
            <a:off x="2717164" y="-6147"/>
            <a:ext cx="6426836" cy="2390471"/>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Picture Placeholder 2"/>
          <p:cNvSpPr>
            <a:spLocks noGrp="1"/>
          </p:cNvSpPr>
          <p:nvPr>
            <p:ph type="pic" idx="11"/>
          </p:nvPr>
        </p:nvSpPr>
        <p:spPr>
          <a:xfrm>
            <a:off x="2717164" y="2439630"/>
            <a:ext cx="2067868"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Picture Placeholder 2"/>
          <p:cNvSpPr>
            <a:spLocks noGrp="1"/>
          </p:cNvSpPr>
          <p:nvPr>
            <p:ph type="pic" idx="12"/>
          </p:nvPr>
        </p:nvSpPr>
        <p:spPr>
          <a:xfrm>
            <a:off x="4855680" y="2439630"/>
            <a:ext cx="4288320"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Picture Placeholder 2"/>
          <p:cNvSpPr>
            <a:spLocks noGrp="1"/>
          </p:cNvSpPr>
          <p:nvPr>
            <p:ph type="pic" idx="10"/>
          </p:nvPr>
        </p:nvSpPr>
        <p:spPr>
          <a:xfrm>
            <a:off x="0" y="1"/>
            <a:ext cx="2654710" cy="4485968"/>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Title 1"/>
          <p:cNvSpPr>
            <a:spLocks noGrp="1"/>
          </p:cNvSpPr>
          <p:nvPr>
            <p:ph type="title"/>
          </p:nvPr>
        </p:nvSpPr>
        <p:spPr>
          <a:xfrm>
            <a:off x="2974258" y="1514902"/>
            <a:ext cx="5905552" cy="869423"/>
          </a:xfrm>
        </p:spPr>
        <p:txBody>
          <a:bodyPr anchor="t">
            <a:normAutofit/>
          </a:bodyPr>
          <a:lstStyle>
            <a:lvl1pPr algn="l">
              <a:defRPr sz="3000" b="0" cap="all">
                <a:solidFill>
                  <a:schemeClr val="bg2"/>
                </a:solidFill>
              </a:defRPr>
            </a:lvl1pPr>
          </a:lstStyle>
          <a:p>
            <a:r>
              <a:rPr lang="en-US" dirty="0"/>
              <a:t>Click to edit Master title style</a:t>
            </a:r>
          </a:p>
        </p:txBody>
      </p:sp>
      <p:sp>
        <p:nvSpPr>
          <p:cNvPr id="13" name="Text Placeholder 2"/>
          <p:cNvSpPr>
            <a:spLocks noGrp="1"/>
          </p:cNvSpPr>
          <p:nvPr>
            <p:ph type="body" idx="1"/>
          </p:nvPr>
        </p:nvSpPr>
        <p:spPr>
          <a:xfrm>
            <a:off x="2974258" y="324198"/>
            <a:ext cx="5905552" cy="1125140"/>
          </a:xfrm>
        </p:spPr>
        <p:txBody>
          <a:bodyPr anchor="b">
            <a:normAutofit/>
          </a:bodyPr>
          <a:lstStyle>
            <a:lvl1pPr marL="0" indent="0">
              <a:buNone/>
              <a:defRPr sz="16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7" name="Text Placeholder 2"/>
          <p:cNvSpPr>
            <a:spLocks noGrp="1"/>
          </p:cNvSpPr>
          <p:nvPr>
            <p:ph type="body" idx="13"/>
          </p:nvPr>
        </p:nvSpPr>
        <p:spPr>
          <a:xfrm>
            <a:off x="2974258" y="4590436"/>
            <a:ext cx="5905552" cy="414038"/>
          </a:xfrm>
        </p:spPr>
        <p:txBody>
          <a:bodyPr anchor="t">
            <a:normAutofit/>
          </a:bodyPr>
          <a:lstStyle>
            <a:lvl1pPr marL="0" indent="0" algn="l">
              <a:buNone/>
              <a:defRPr sz="1600">
                <a:solidFill>
                  <a:srgbClr val="13294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8" name="Rectangle 17"/>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157897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p:cNvSpPr/>
          <p:nvPr userDrawn="1"/>
        </p:nvSpPr>
        <p:spPr>
          <a:xfrm>
            <a:off x="2717164" y="-6147"/>
            <a:ext cx="6426836" cy="2390471"/>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Picture Placeholder 2"/>
          <p:cNvSpPr>
            <a:spLocks noGrp="1"/>
          </p:cNvSpPr>
          <p:nvPr>
            <p:ph type="pic" idx="11"/>
          </p:nvPr>
        </p:nvSpPr>
        <p:spPr>
          <a:xfrm>
            <a:off x="2717164" y="2439630"/>
            <a:ext cx="2067868"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Picture Placeholder 2"/>
          <p:cNvSpPr>
            <a:spLocks noGrp="1"/>
          </p:cNvSpPr>
          <p:nvPr>
            <p:ph type="pic" idx="12"/>
          </p:nvPr>
        </p:nvSpPr>
        <p:spPr>
          <a:xfrm>
            <a:off x="4855680" y="2439630"/>
            <a:ext cx="4288320"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3" name="Picture Placeholder 2"/>
          <p:cNvSpPr>
            <a:spLocks noGrp="1"/>
          </p:cNvSpPr>
          <p:nvPr>
            <p:ph type="pic" idx="10"/>
          </p:nvPr>
        </p:nvSpPr>
        <p:spPr>
          <a:xfrm>
            <a:off x="0" y="1"/>
            <a:ext cx="2654710" cy="4485968"/>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Title 1"/>
          <p:cNvSpPr>
            <a:spLocks noGrp="1"/>
          </p:cNvSpPr>
          <p:nvPr>
            <p:ph type="title"/>
          </p:nvPr>
        </p:nvSpPr>
        <p:spPr>
          <a:xfrm>
            <a:off x="2974258" y="1514902"/>
            <a:ext cx="5905552" cy="869423"/>
          </a:xfrm>
        </p:spPr>
        <p:txBody>
          <a:bodyPr anchor="t">
            <a:normAutofit/>
          </a:bodyPr>
          <a:lstStyle>
            <a:lvl1pPr algn="l">
              <a:defRPr sz="3000" b="0" cap="all">
                <a:solidFill>
                  <a:schemeClr val="bg2"/>
                </a:solidFill>
              </a:defRPr>
            </a:lvl1pPr>
          </a:lstStyle>
          <a:p>
            <a:r>
              <a:rPr lang="en-US" dirty="0"/>
              <a:t>Click to edit Master title style</a:t>
            </a:r>
          </a:p>
        </p:txBody>
      </p:sp>
      <p:sp>
        <p:nvSpPr>
          <p:cNvPr id="15" name="Text Placeholder 2"/>
          <p:cNvSpPr>
            <a:spLocks noGrp="1"/>
          </p:cNvSpPr>
          <p:nvPr>
            <p:ph type="body" idx="1"/>
          </p:nvPr>
        </p:nvSpPr>
        <p:spPr>
          <a:xfrm>
            <a:off x="2974258" y="324198"/>
            <a:ext cx="5905552" cy="1125140"/>
          </a:xfrm>
        </p:spPr>
        <p:txBody>
          <a:bodyPr anchor="b">
            <a:normAutofit/>
          </a:bodyPr>
          <a:lstStyle>
            <a:lvl1pPr marL="0" indent="0">
              <a:buNone/>
              <a:defRPr sz="16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9" name="Text Placeholder 2"/>
          <p:cNvSpPr>
            <a:spLocks noGrp="1"/>
          </p:cNvSpPr>
          <p:nvPr>
            <p:ph type="body" idx="13"/>
          </p:nvPr>
        </p:nvSpPr>
        <p:spPr>
          <a:xfrm>
            <a:off x="2974258" y="4590436"/>
            <a:ext cx="5905552" cy="414038"/>
          </a:xfrm>
        </p:spPr>
        <p:txBody>
          <a:bodyPr anchor="t">
            <a:normAutofit/>
          </a:bodyPr>
          <a:lstStyle>
            <a:lvl1pPr marL="0" indent="0" algn="l">
              <a:buNone/>
              <a:defRPr sz="1600">
                <a:solidFill>
                  <a:srgbClr val="13294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8" name="Rectangle 17"/>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3314739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Rectangle 2"/>
          <p:cNvSpPr/>
          <p:nvPr userDrawn="1"/>
        </p:nvSpPr>
        <p:spPr>
          <a:xfrm>
            <a:off x="0" y="4535130"/>
            <a:ext cx="9153144" cy="614516"/>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792" y="4606997"/>
            <a:ext cx="805560" cy="470782"/>
          </a:xfrm>
          <a:prstGeom prst="rect">
            <a:avLst/>
          </a:prstGeom>
        </p:spPr>
      </p:pic>
    </p:spTree>
    <p:extLst>
      <p:ext uri="{BB962C8B-B14F-4D97-AF65-F5344CB8AC3E}">
        <p14:creationId xmlns:p14="http://schemas.microsoft.com/office/powerpoint/2010/main" val="2708097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p:cNvSpPr/>
          <p:nvPr userDrawn="1"/>
        </p:nvSpPr>
        <p:spPr>
          <a:xfrm>
            <a:off x="0" y="4535130"/>
            <a:ext cx="9153144" cy="614516"/>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792" y="4606997"/>
            <a:ext cx="805560" cy="470782"/>
          </a:xfrm>
          <a:prstGeom prst="rect">
            <a:avLst/>
          </a:prstGeom>
        </p:spPr>
      </p:pic>
    </p:spTree>
    <p:extLst>
      <p:ext uri="{BB962C8B-B14F-4D97-AF65-F5344CB8AC3E}">
        <p14:creationId xmlns:p14="http://schemas.microsoft.com/office/powerpoint/2010/main" val="31315239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Rectangle 2"/>
          <p:cNvSpPr/>
          <p:nvPr userDrawn="1"/>
        </p:nvSpPr>
        <p:spPr>
          <a:xfrm>
            <a:off x="0" y="4535130"/>
            <a:ext cx="9153144" cy="614516"/>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792" y="4606997"/>
            <a:ext cx="805560" cy="470782"/>
          </a:xfrm>
          <a:prstGeom prst="rect">
            <a:avLst/>
          </a:prstGeom>
        </p:spPr>
      </p:pic>
    </p:spTree>
    <p:extLst>
      <p:ext uri="{BB962C8B-B14F-4D97-AF65-F5344CB8AC3E}">
        <p14:creationId xmlns:p14="http://schemas.microsoft.com/office/powerpoint/2010/main" val="3304827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Tree>
    <p:extLst>
      <p:ext uri="{BB962C8B-B14F-4D97-AF65-F5344CB8AC3E}">
        <p14:creationId xmlns:p14="http://schemas.microsoft.com/office/powerpoint/2010/main" val="13822907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8" y="4441719"/>
            <a:ext cx="1656779" cy="603395"/>
          </a:xfrm>
          <a:prstGeom prst="rect">
            <a:avLst/>
          </a:prstGeom>
        </p:spPr>
      </p:pic>
    </p:spTree>
    <p:extLst>
      <p:ext uri="{BB962C8B-B14F-4D97-AF65-F5344CB8AC3E}">
        <p14:creationId xmlns:p14="http://schemas.microsoft.com/office/powerpoint/2010/main" val="1669769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06" y="600"/>
            <a:ext cx="9138587" cy="5148071"/>
          </a:xfrm>
          <a:prstGeom prst="rect">
            <a:avLst/>
          </a:prstGeom>
        </p:spPr>
      </p:pic>
      <p:sp>
        <p:nvSpPr>
          <p:cNvPr id="8" name="Title 1"/>
          <p:cNvSpPr>
            <a:spLocks noGrp="1"/>
          </p:cNvSpPr>
          <p:nvPr>
            <p:ph type="ctrTitle"/>
          </p:nvPr>
        </p:nvSpPr>
        <p:spPr>
          <a:xfrm>
            <a:off x="2552217" y="1632022"/>
            <a:ext cx="4027991" cy="915054"/>
          </a:xfrm>
        </p:spPr>
        <p:txBody>
          <a:bodyPr>
            <a:noAutofit/>
          </a:bodyPr>
          <a:lstStyle>
            <a:lvl1pPr>
              <a:defRPr sz="2800" b="0" i="0" cap="all">
                <a:solidFill>
                  <a:schemeClr val="bg1"/>
                </a:solidFill>
              </a:defRPr>
            </a:lvl1pPr>
          </a:lstStyle>
          <a:p>
            <a:r>
              <a:rPr lang="en-US" dirty="0"/>
              <a:t>Click to edit Master title style</a:t>
            </a:r>
          </a:p>
        </p:txBody>
      </p:sp>
      <p:sp>
        <p:nvSpPr>
          <p:cNvPr id="11" name="Subtitle 2"/>
          <p:cNvSpPr>
            <a:spLocks noGrp="1"/>
          </p:cNvSpPr>
          <p:nvPr>
            <p:ph type="subTitle" idx="1"/>
          </p:nvPr>
        </p:nvSpPr>
        <p:spPr>
          <a:xfrm>
            <a:off x="2552217" y="2667964"/>
            <a:ext cx="4027992" cy="627687"/>
          </a:xfrm>
        </p:spPr>
        <p:txBody>
          <a:bodyPr>
            <a:normAutofit/>
          </a:bodyPr>
          <a:lstStyle>
            <a:lvl1pPr marL="0" indent="0" algn="ctr">
              <a:buNone/>
              <a:defRPr sz="2000">
                <a:solidFill>
                  <a:srgbClr val="E84A2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3944014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Tree>
    <p:extLst>
      <p:ext uri="{BB962C8B-B14F-4D97-AF65-F5344CB8AC3E}">
        <p14:creationId xmlns:p14="http://schemas.microsoft.com/office/powerpoint/2010/main" val="2347432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
        <p:nvSpPr>
          <p:cNvPr id="4"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5" name="Text Placeholder 2"/>
          <p:cNvSpPr>
            <a:spLocks noGrp="1"/>
          </p:cNvSpPr>
          <p:nvPr>
            <p:ph idx="1"/>
          </p:nvPr>
        </p:nvSpPr>
        <p:spPr>
          <a:xfrm>
            <a:off x="457200" y="1200151"/>
            <a:ext cx="8229600" cy="3394472"/>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8" y="4441719"/>
            <a:ext cx="1656779" cy="603395"/>
          </a:xfrm>
          <a:prstGeom prst="rect">
            <a:avLst/>
          </a:prstGeom>
        </p:spPr>
      </p:pic>
      <p:sp>
        <p:nvSpPr>
          <p:cNvPr id="4"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lvl1pPr>
              <a:defRPr>
                <a:solidFill>
                  <a:srgbClr val="13294B"/>
                </a:solidFill>
              </a:defRPr>
            </a:lvl1pPr>
          </a:lstStyle>
          <a:p>
            <a:r>
              <a:rPr lang="en-US" dirty="0"/>
              <a:t>Click to edit Master title style</a:t>
            </a:r>
          </a:p>
        </p:txBody>
      </p:sp>
      <p:sp>
        <p:nvSpPr>
          <p:cNvPr id="8" name="Text Placeholder 2"/>
          <p:cNvSpPr>
            <a:spLocks noGrp="1"/>
          </p:cNvSpPr>
          <p:nvPr>
            <p:ph idx="1"/>
          </p:nvPr>
        </p:nvSpPr>
        <p:spPr>
          <a:xfrm>
            <a:off x="457200" y="1200151"/>
            <a:ext cx="8229600" cy="3394472"/>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
        <p:nvSpPr>
          <p:cNvPr id="4"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lvl1pPr>
              <a:defRPr>
                <a:solidFill>
                  <a:srgbClr val="13294B"/>
                </a:solidFill>
              </a:defRPr>
            </a:lvl1pPr>
          </a:lstStyle>
          <a:p>
            <a:r>
              <a:rPr lang="en-US" dirty="0"/>
              <a:t>Click to edit Master title style</a:t>
            </a:r>
          </a:p>
        </p:txBody>
      </p:sp>
      <p:sp>
        <p:nvSpPr>
          <p:cNvPr id="7" name="Text Placeholder 2"/>
          <p:cNvSpPr>
            <a:spLocks noGrp="1"/>
          </p:cNvSpPr>
          <p:nvPr>
            <p:ph idx="1"/>
          </p:nvPr>
        </p:nvSpPr>
        <p:spPr>
          <a:xfrm>
            <a:off x="457200" y="1200151"/>
            <a:ext cx="8229600" cy="3394472"/>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
        <p:nvSpPr>
          <p:cNvPr id="4" name="Text Placeholder 2"/>
          <p:cNvSpPr>
            <a:spLocks noGrp="1"/>
          </p:cNvSpPr>
          <p:nvPr>
            <p:ph idx="1"/>
          </p:nvPr>
        </p:nvSpPr>
        <p:spPr>
          <a:xfrm>
            <a:off x="457200" y="1200151"/>
            <a:ext cx="8229600" cy="3394472"/>
          </a:xfrm>
          <a:prstGeom prst="rect">
            <a:avLst/>
          </a:prstGeom>
        </p:spPr>
        <p:txBody>
          <a:bodyPr vert="horz" lIns="91440" tIns="45720" rIns="91440" bIns="45720" rtlCol="0">
            <a:normAutofit/>
          </a:bodyPr>
          <a:lstStyle>
            <a:lvl1pPr>
              <a:defRPr>
                <a:solidFill>
                  <a:srgbClr val="5E6367"/>
                </a:solidFill>
              </a:defRPr>
            </a:lvl1pPr>
            <a:lvl2pPr>
              <a:defRPr>
                <a:solidFill>
                  <a:srgbClr val="5E6367"/>
                </a:solidFill>
              </a:defRPr>
            </a:lvl2pPr>
            <a:lvl3pPr>
              <a:defRPr>
                <a:solidFill>
                  <a:srgbClr val="5E6367"/>
                </a:solidFill>
              </a:defRPr>
            </a:lvl3pPr>
            <a:lvl4pPr>
              <a:defRPr>
                <a:solidFill>
                  <a:srgbClr val="5E6367"/>
                </a:solidFill>
              </a:defRPr>
            </a:lvl4pPr>
            <a:lvl5pPr>
              <a:defRPr>
                <a:solidFill>
                  <a:srgbClr val="5E636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lvl1pPr>
              <a:defRPr>
                <a:solidFill>
                  <a:srgbClr val="13294B"/>
                </a:solidFill>
              </a:defRPr>
            </a:lvl1pPr>
          </a:lstStyle>
          <a:p>
            <a:r>
              <a:rPr lang="en-US" dirty="0"/>
              <a:t>Click to edit Master title style</a:t>
            </a: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normAutofit/>
          </a:bodyPr>
          <a:lstStyle>
            <a:lvl1pPr algn="ctr">
              <a:defRPr sz="3300">
                <a:solidFill>
                  <a:schemeClr val="accent4"/>
                </a:solidFill>
                <a:latin typeface="+mn-l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lvl1pPr>
              <a:defRPr>
                <a:solidFill>
                  <a:srgbClr val="4B6399"/>
                </a:solidFill>
              </a:defRPr>
            </a:lvl1pPr>
          </a:lstStyle>
          <a:p>
            <a:r>
              <a:rPr lang="de-DE" smtClean="0"/>
              <a:t>Lentz, Michelson, Baylis and Zhou</a:t>
            </a:r>
            <a:endParaRPr lang="en-US" dirty="0"/>
          </a:p>
        </p:txBody>
      </p:sp>
      <p:sp>
        <p:nvSpPr>
          <p:cNvPr id="6" name="Slide Number Placeholder 5"/>
          <p:cNvSpPr>
            <a:spLocks noGrp="1"/>
          </p:cNvSpPr>
          <p:nvPr>
            <p:ph type="sldNum" sz="quarter" idx="12"/>
          </p:nvPr>
        </p:nvSpPr>
        <p:spPr/>
        <p:txBody>
          <a:bodyPr/>
          <a:lstStyle/>
          <a:p>
            <a:fld id="{FE4DE974-71F1-464E-B15A-6437FF1AEDA7}" type="slidenum">
              <a:rPr lang="en-US" smtClean="0"/>
              <a:t>‹#›</a:t>
            </a:fld>
            <a:endParaRPr lang="en-US"/>
          </a:p>
        </p:txBody>
      </p:sp>
    </p:spTree>
    <p:extLst>
      <p:ext uri="{BB962C8B-B14F-4D97-AF65-F5344CB8AC3E}">
        <p14:creationId xmlns:p14="http://schemas.microsoft.com/office/powerpoint/2010/main" val="66840804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400">
                <a:solidFill>
                  <a:schemeClr val="accent4"/>
                </a:solidFill>
                <a:latin typeface="+mn-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lvl1pPr>
              <a:defRPr>
                <a:solidFill>
                  <a:srgbClr val="4B6399"/>
                </a:solidFill>
              </a:defRPr>
            </a:lvl1pPr>
          </a:lstStyle>
          <a:p>
            <a:r>
              <a:rPr lang="en-CA" dirty="0" smtClean="0"/>
              <a:t>Lentz, Michelson, Baylis and Zhou</a:t>
            </a:r>
            <a:endParaRPr lang="en-US" dirty="0" smtClean="0"/>
          </a:p>
        </p:txBody>
      </p:sp>
      <p:sp>
        <p:nvSpPr>
          <p:cNvPr id="6" name="Slide Number Placeholder 5"/>
          <p:cNvSpPr>
            <a:spLocks noGrp="1"/>
          </p:cNvSpPr>
          <p:nvPr>
            <p:ph type="sldNum" sz="quarter" idx="12"/>
          </p:nvPr>
        </p:nvSpPr>
        <p:spPr/>
        <p:txBody>
          <a:bodyPr/>
          <a:lstStyle/>
          <a:p>
            <a:fld id="{FE4DE974-71F1-464E-B15A-6437FF1AEDA7}" type="slidenum">
              <a:rPr lang="en-US" smtClean="0"/>
              <a:t>‹#›</a:t>
            </a:fld>
            <a:endParaRPr lang="en-US"/>
          </a:p>
        </p:txBody>
      </p:sp>
    </p:spTree>
    <p:extLst>
      <p:ext uri="{BB962C8B-B14F-4D97-AF65-F5344CB8AC3E}">
        <p14:creationId xmlns:p14="http://schemas.microsoft.com/office/powerpoint/2010/main" val="308228372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smtClean="0"/>
              <a:t>Lentz, Michelson, Baylis and Zhou</a:t>
            </a:r>
            <a:endParaRPr lang="en-US"/>
          </a:p>
        </p:txBody>
      </p:sp>
      <p:sp>
        <p:nvSpPr>
          <p:cNvPr id="6" name="Slide Number Placeholder 5"/>
          <p:cNvSpPr>
            <a:spLocks noGrp="1"/>
          </p:cNvSpPr>
          <p:nvPr>
            <p:ph type="sldNum" sz="quarter" idx="12"/>
          </p:nvPr>
        </p:nvSpPr>
        <p:spPr/>
        <p:txBody>
          <a:bodyPr/>
          <a:lstStyle/>
          <a:p>
            <a:fld id="{FE4DE974-71F1-464E-B15A-6437FF1AEDA7}" type="slidenum">
              <a:rPr lang="en-US" smtClean="0"/>
              <a:t>‹#›</a:t>
            </a:fld>
            <a:endParaRPr lang="en-US"/>
          </a:p>
        </p:txBody>
      </p:sp>
    </p:spTree>
    <p:extLst>
      <p:ext uri="{BB962C8B-B14F-4D97-AF65-F5344CB8AC3E}">
        <p14:creationId xmlns:p14="http://schemas.microsoft.com/office/powerpoint/2010/main" val="9553975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solidFill>
                  <a:schemeClr val="accent4"/>
                </a:solidFill>
                <a:latin typeface="+mn-lt"/>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de-DE" smtClean="0"/>
              <a:t>Lentz, Michelson, Baylis and Zhou</a:t>
            </a:r>
            <a:endParaRPr lang="en-US"/>
          </a:p>
        </p:txBody>
      </p:sp>
      <p:sp>
        <p:nvSpPr>
          <p:cNvPr id="7" name="Slide Number Placeholder 6"/>
          <p:cNvSpPr>
            <a:spLocks noGrp="1"/>
          </p:cNvSpPr>
          <p:nvPr>
            <p:ph type="sldNum" sz="quarter" idx="12"/>
          </p:nvPr>
        </p:nvSpPr>
        <p:spPr/>
        <p:txBody>
          <a:bodyPr/>
          <a:lstStyle/>
          <a:p>
            <a:fld id="{FE4DE974-71F1-464E-B15A-6437FF1AEDA7}" type="slidenum">
              <a:rPr lang="en-US" smtClean="0"/>
              <a:t>‹#›</a:t>
            </a:fld>
            <a:endParaRPr lang="en-US"/>
          </a:p>
        </p:txBody>
      </p:sp>
    </p:spTree>
    <p:extLst>
      <p:ext uri="{BB962C8B-B14F-4D97-AF65-F5344CB8AC3E}">
        <p14:creationId xmlns:p14="http://schemas.microsoft.com/office/powerpoint/2010/main" val="13982659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de-DE" smtClean="0"/>
              <a:t>Lentz, Michelson, Baylis and Zhou</a:t>
            </a:r>
            <a:endParaRPr lang="en-US"/>
          </a:p>
        </p:txBody>
      </p:sp>
      <p:sp>
        <p:nvSpPr>
          <p:cNvPr id="9" name="Slide Number Placeholder 8"/>
          <p:cNvSpPr>
            <a:spLocks noGrp="1"/>
          </p:cNvSpPr>
          <p:nvPr>
            <p:ph type="sldNum" sz="quarter" idx="12"/>
          </p:nvPr>
        </p:nvSpPr>
        <p:spPr/>
        <p:txBody>
          <a:bodyPr/>
          <a:lstStyle/>
          <a:p>
            <a:fld id="{FE4DE974-71F1-464E-B15A-6437FF1AEDA7}" type="slidenum">
              <a:rPr lang="en-US" smtClean="0"/>
              <a:t>‹#›</a:t>
            </a:fld>
            <a:endParaRPr lang="en-US"/>
          </a:p>
        </p:txBody>
      </p:sp>
    </p:spTree>
    <p:extLst>
      <p:ext uri="{BB962C8B-B14F-4D97-AF65-F5344CB8AC3E}">
        <p14:creationId xmlns:p14="http://schemas.microsoft.com/office/powerpoint/2010/main" val="1144598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 y="0"/>
            <a:ext cx="9130473" cy="5143500"/>
          </a:xfrm>
          <a:prstGeom prst="rect">
            <a:avLst/>
          </a:prstGeom>
        </p:spPr>
      </p:pic>
      <p:sp>
        <p:nvSpPr>
          <p:cNvPr id="6" name="Title 1"/>
          <p:cNvSpPr>
            <a:spLocks noGrp="1"/>
          </p:cNvSpPr>
          <p:nvPr>
            <p:ph type="ctrTitle"/>
          </p:nvPr>
        </p:nvSpPr>
        <p:spPr>
          <a:xfrm>
            <a:off x="2939970" y="1026955"/>
            <a:ext cx="5665807" cy="2103997"/>
          </a:xfrm>
        </p:spPr>
        <p:txBody>
          <a:bodyPr/>
          <a:lstStyle>
            <a:lvl1pPr>
              <a:defRPr b="0" i="0" cap="all">
                <a:solidFill>
                  <a:srgbClr val="E84A27"/>
                </a:solidFill>
              </a:defRPr>
            </a:lvl1pPr>
          </a:lstStyle>
          <a:p>
            <a:r>
              <a:rPr lang="en-US" dirty="0"/>
              <a:t>Click to edit Master title style</a:t>
            </a:r>
          </a:p>
        </p:txBody>
      </p:sp>
      <p:sp>
        <p:nvSpPr>
          <p:cNvPr id="7" name="Subtitle 2"/>
          <p:cNvSpPr>
            <a:spLocks noGrp="1"/>
          </p:cNvSpPr>
          <p:nvPr>
            <p:ph type="subTitle" idx="1"/>
          </p:nvPr>
        </p:nvSpPr>
        <p:spPr>
          <a:xfrm>
            <a:off x="2939970" y="3130952"/>
            <a:ext cx="5665807" cy="1157468"/>
          </a:xfrm>
        </p:spPr>
        <p:txBody>
          <a:bodyPr>
            <a:normAutofit/>
          </a:bodyPr>
          <a:lstStyle>
            <a:lvl1pPr marL="0" indent="0" algn="ctr">
              <a:buNone/>
              <a:defRPr sz="2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7890668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400">
                <a:solidFill>
                  <a:schemeClr val="accent4"/>
                </a:solidFill>
                <a:latin typeface="+mn-lt"/>
              </a:defRPr>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4B6399"/>
                </a:solidFill>
              </a:defRPr>
            </a:lvl1pPr>
          </a:lstStyle>
          <a:p>
            <a:endParaRPr lang="en-US" dirty="0"/>
          </a:p>
        </p:txBody>
      </p:sp>
      <p:sp>
        <p:nvSpPr>
          <p:cNvPr id="4" name="Footer Placeholder 3"/>
          <p:cNvSpPr>
            <a:spLocks noGrp="1"/>
          </p:cNvSpPr>
          <p:nvPr>
            <p:ph type="ftr" sz="quarter" idx="11"/>
          </p:nvPr>
        </p:nvSpPr>
        <p:spPr/>
        <p:txBody>
          <a:bodyPr/>
          <a:lstStyle>
            <a:lvl1pPr>
              <a:defRPr>
                <a:solidFill>
                  <a:srgbClr val="4B6399"/>
                </a:solidFill>
              </a:defRPr>
            </a:lvl1pPr>
          </a:lstStyle>
          <a:p>
            <a:r>
              <a:rPr lang="en-CA" dirty="0" smtClean="0"/>
              <a:t>Lentz, Michelson, Baylis and Zhou</a:t>
            </a:r>
            <a:endParaRPr lang="en-US" dirty="0"/>
          </a:p>
        </p:txBody>
      </p:sp>
      <p:sp>
        <p:nvSpPr>
          <p:cNvPr id="5" name="Slide Number Placeholder 4"/>
          <p:cNvSpPr>
            <a:spLocks noGrp="1"/>
          </p:cNvSpPr>
          <p:nvPr>
            <p:ph type="sldNum" sz="quarter" idx="12"/>
          </p:nvPr>
        </p:nvSpPr>
        <p:spPr/>
        <p:txBody>
          <a:bodyPr/>
          <a:lstStyle/>
          <a:p>
            <a:fld id="{FE4DE974-71F1-464E-B15A-6437FF1AEDA7}" type="slidenum">
              <a:rPr lang="en-US" smtClean="0"/>
              <a:t>‹#›</a:t>
            </a:fld>
            <a:endParaRPr lang="en-US" dirty="0"/>
          </a:p>
        </p:txBody>
      </p:sp>
    </p:spTree>
    <p:extLst>
      <p:ext uri="{BB962C8B-B14F-4D97-AF65-F5344CB8AC3E}">
        <p14:creationId xmlns:p14="http://schemas.microsoft.com/office/powerpoint/2010/main" val="2403174030"/>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de-DE" smtClean="0"/>
              <a:t>Lentz, Michelson, Baylis and Zhou</a:t>
            </a:r>
            <a:endParaRPr lang="en-US"/>
          </a:p>
        </p:txBody>
      </p:sp>
      <p:sp>
        <p:nvSpPr>
          <p:cNvPr id="5" name="Slide Number Placeholder 4"/>
          <p:cNvSpPr>
            <a:spLocks noGrp="1"/>
          </p:cNvSpPr>
          <p:nvPr>
            <p:ph type="sldNum" sz="quarter" idx="12"/>
          </p:nvPr>
        </p:nvSpPr>
        <p:spPr/>
        <p:txBody>
          <a:bodyPr/>
          <a:lstStyle/>
          <a:p>
            <a:fld id="{FE4DE974-71F1-464E-B15A-6437FF1AEDA7}" type="slidenum">
              <a:rPr lang="en-US" smtClean="0"/>
              <a:t>‹#›</a:t>
            </a:fld>
            <a:endParaRPr lang="en-US"/>
          </a:p>
        </p:txBody>
      </p:sp>
    </p:spTree>
    <p:extLst>
      <p:ext uri="{BB962C8B-B14F-4D97-AF65-F5344CB8AC3E}">
        <p14:creationId xmlns:p14="http://schemas.microsoft.com/office/powerpoint/2010/main" val="1579731573"/>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4" name="Slide Number Placeholder 3"/>
          <p:cNvSpPr>
            <a:spLocks noGrp="1"/>
          </p:cNvSpPr>
          <p:nvPr>
            <p:ph type="sldNum" sz="quarter" idx="12"/>
          </p:nvPr>
        </p:nvSpPr>
        <p:spPr/>
        <p:txBody>
          <a:bodyPr/>
          <a:lstStyle/>
          <a:p>
            <a:fld id="{FE4DE974-71F1-464E-B15A-6437FF1AEDA7}" type="slidenum">
              <a:rPr lang="en-US" smtClean="0"/>
              <a:t>‹#›</a:t>
            </a:fld>
            <a:endParaRPr lang="en-US"/>
          </a:p>
        </p:txBody>
      </p:sp>
      <p:sp>
        <p:nvSpPr>
          <p:cNvPr id="5" name="Footer Placeholder 3"/>
          <p:cNvSpPr txBox="1">
            <a:spLocks/>
          </p:cNvSpPr>
          <p:nvPr userDrawn="1"/>
        </p:nvSpPr>
        <p:spPr>
          <a:xfrm>
            <a:off x="3115012" y="4767263"/>
            <a:ext cx="308610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rgbClr val="4B639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900" dirty="0" smtClean="0"/>
              <a:t>Lentz, Michelson, Baylis and Zhou</a:t>
            </a:r>
            <a:endParaRPr lang="en-US" sz="900" dirty="0"/>
          </a:p>
        </p:txBody>
      </p:sp>
    </p:spTree>
    <p:extLst>
      <p:ext uri="{BB962C8B-B14F-4D97-AF65-F5344CB8AC3E}">
        <p14:creationId xmlns:p14="http://schemas.microsoft.com/office/powerpoint/2010/main" val="412188767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de-DE" smtClean="0"/>
              <a:t>Lentz, Michelson, Baylis and Zhou</a:t>
            </a:r>
            <a:endParaRPr lang="en-US"/>
          </a:p>
        </p:txBody>
      </p:sp>
      <p:sp>
        <p:nvSpPr>
          <p:cNvPr id="7" name="Slide Number Placeholder 6"/>
          <p:cNvSpPr>
            <a:spLocks noGrp="1"/>
          </p:cNvSpPr>
          <p:nvPr>
            <p:ph type="sldNum" sz="quarter" idx="12"/>
          </p:nvPr>
        </p:nvSpPr>
        <p:spPr/>
        <p:txBody>
          <a:bodyPr/>
          <a:lstStyle/>
          <a:p>
            <a:fld id="{FE4DE974-71F1-464E-B15A-6437FF1AEDA7}" type="slidenum">
              <a:rPr lang="en-US" smtClean="0"/>
              <a:t>‹#›</a:t>
            </a:fld>
            <a:endParaRPr lang="en-US"/>
          </a:p>
        </p:txBody>
      </p:sp>
    </p:spTree>
    <p:extLst>
      <p:ext uri="{BB962C8B-B14F-4D97-AF65-F5344CB8AC3E}">
        <p14:creationId xmlns:p14="http://schemas.microsoft.com/office/powerpoint/2010/main" val="3838179668"/>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de-DE" smtClean="0"/>
              <a:t>Lentz, Michelson, Baylis and Zhou</a:t>
            </a:r>
            <a:endParaRPr lang="en-US"/>
          </a:p>
        </p:txBody>
      </p:sp>
      <p:sp>
        <p:nvSpPr>
          <p:cNvPr id="7" name="Slide Number Placeholder 6"/>
          <p:cNvSpPr>
            <a:spLocks noGrp="1"/>
          </p:cNvSpPr>
          <p:nvPr>
            <p:ph type="sldNum" sz="quarter" idx="12"/>
          </p:nvPr>
        </p:nvSpPr>
        <p:spPr/>
        <p:txBody>
          <a:bodyPr/>
          <a:lstStyle/>
          <a:p>
            <a:fld id="{FE4DE974-71F1-464E-B15A-6437FF1AEDA7}" type="slidenum">
              <a:rPr lang="en-US" smtClean="0"/>
              <a:t>‹#›</a:t>
            </a:fld>
            <a:endParaRPr lang="en-US"/>
          </a:p>
        </p:txBody>
      </p:sp>
    </p:spTree>
    <p:extLst>
      <p:ext uri="{BB962C8B-B14F-4D97-AF65-F5344CB8AC3E}">
        <p14:creationId xmlns:p14="http://schemas.microsoft.com/office/powerpoint/2010/main" val="212266589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lvl1pPr>
              <a:defRPr>
                <a:solidFill>
                  <a:srgbClr val="4B6399"/>
                </a:solidFill>
              </a:defRPr>
            </a:lvl1pPr>
          </a:lstStyle>
          <a:p>
            <a:r>
              <a:rPr lang="en-CA" dirty="0" smtClean="0"/>
              <a:t>Lentz, Michelson, Baylis and Zhou</a:t>
            </a:r>
            <a:endParaRPr lang="en-US" dirty="0" smtClean="0"/>
          </a:p>
        </p:txBody>
      </p:sp>
      <p:sp>
        <p:nvSpPr>
          <p:cNvPr id="6" name="Slide Number Placeholder 5"/>
          <p:cNvSpPr>
            <a:spLocks noGrp="1"/>
          </p:cNvSpPr>
          <p:nvPr>
            <p:ph type="sldNum" sz="quarter" idx="12"/>
          </p:nvPr>
        </p:nvSpPr>
        <p:spPr/>
        <p:txBody>
          <a:bodyPr/>
          <a:lstStyle/>
          <a:p>
            <a:fld id="{FE4DE974-71F1-464E-B15A-6437FF1AEDA7}" type="slidenum">
              <a:rPr lang="en-US" smtClean="0"/>
              <a:t>‹#›</a:t>
            </a:fld>
            <a:endParaRPr lang="en-US"/>
          </a:p>
        </p:txBody>
      </p:sp>
    </p:spTree>
    <p:extLst>
      <p:ext uri="{BB962C8B-B14F-4D97-AF65-F5344CB8AC3E}">
        <p14:creationId xmlns:p14="http://schemas.microsoft.com/office/powerpoint/2010/main" val="173930870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smtClean="0"/>
              <a:t>Lentz, Michelson, Baylis and Zhou</a:t>
            </a:r>
            <a:endParaRPr lang="en-US"/>
          </a:p>
        </p:txBody>
      </p:sp>
      <p:sp>
        <p:nvSpPr>
          <p:cNvPr id="6" name="Slide Number Placeholder 5"/>
          <p:cNvSpPr>
            <a:spLocks noGrp="1"/>
          </p:cNvSpPr>
          <p:nvPr>
            <p:ph type="sldNum" sz="quarter" idx="12"/>
          </p:nvPr>
        </p:nvSpPr>
        <p:spPr/>
        <p:txBody>
          <a:bodyPr/>
          <a:lstStyle/>
          <a:p>
            <a:fld id="{FE4DE974-71F1-464E-B15A-6437FF1AEDA7}" type="slidenum">
              <a:rPr lang="en-US" smtClean="0"/>
              <a:t>‹#›</a:t>
            </a:fld>
            <a:endParaRPr lang="en-US"/>
          </a:p>
        </p:txBody>
      </p:sp>
    </p:spTree>
    <p:extLst>
      <p:ext uri="{BB962C8B-B14F-4D97-AF65-F5344CB8AC3E}">
        <p14:creationId xmlns:p14="http://schemas.microsoft.com/office/powerpoint/2010/main" val="333777069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 y="0"/>
            <a:ext cx="9130473" cy="5143500"/>
          </a:xfrm>
          <a:prstGeom prst="rect">
            <a:avLst/>
          </a:prstGeom>
        </p:spPr>
      </p:pic>
      <p:sp>
        <p:nvSpPr>
          <p:cNvPr id="4" name="Title 1"/>
          <p:cNvSpPr>
            <a:spLocks noGrp="1"/>
          </p:cNvSpPr>
          <p:nvPr>
            <p:ph type="ctrTitle"/>
          </p:nvPr>
        </p:nvSpPr>
        <p:spPr>
          <a:xfrm>
            <a:off x="1371601" y="1299882"/>
            <a:ext cx="6400800" cy="1102519"/>
          </a:xfrm>
        </p:spPr>
        <p:txBody>
          <a:bodyPr/>
          <a:lstStyle>
            <a:lvl1pPr>
              <a:defRPr b="0" i="0" cap="all">
                <a:solidFill>
                  <a:schemeClr val="bg1"/>
                </a:solidFill>
              </a:defRPr>
            </a:lvl1pPr>
          </a:lstStyle>
          <a:p>
            <a:r>
              <a:rPr lang="en-US" dirty="0"/>
              <a:t>Click to edit Master title style</a:t>
            </a:r>
          </a:p>
        </p:txBody>
      </p:sp>
      <p:sp>
        <p:nvSpPr>
          <p:cNvPr id="5" name="Subtitle 2"/>
          <p:cNvSpPr>
            <a:spLocks noGrp="1"/>
          </p:cNvSpPr>
          <p:nvPr>
            <p:ph type="subTitle" idx="1"/>
          </p:nvPr>
        </p:nvSpPr>
        <p:spPr>
          <a:xfrm>
            <a:off x="1371600" y="2402401"/>
            <a:ext cx="6400800" cy="893251"/>
          </a:xfrm>
        </p:spPr>
        <p:txBody>
          <a:bodyPr>
            <a:normAutofit/>
          </a:bodyPr>
          <a:lstStyle>
            <a:lvl1pPr marL="0" indent="0" algn="ctr">
              <a:buNone/>
              <a:defRPr sz="2600">
                <a:solidFill>
                  <a:srgbClr val="13294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470643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4" y="0"/>
            <a:ext cx="9130471" cy="5143499"/>
          </a:xfrm>
          <a:prstGeom prst="rect">
            <a:avLst/>
          </a:prstGeom>
        </p:spPr>
      </p:pic>
      <p:sp>
        <p:nvSpPr>
          <p:cNvPr id="4" name="Title 1"/>
          <p:cNvSpPr>
            <a:spLocks noGrp="1"/>
          </p:cNvSpPr>
          <p:nvPr>
            <p:ph type="ctrTitle"/>
          </p:nvPr>
        </p:nvSpPr>
        <p:spPr>
          <a:xfrm>
            <a:off x="1371601" y="1299882"/>
            <a:ext cx="6400800" cy="1102519"/>
          </a:xfrm>
        </p:spPr>
        <p:txBody>
          <a:bodyPr/>
          <a:lstStyle>
            <a:lvl1pPr>
              <a:defRPr b="0" i="0" cap="all">
                <a:solidFill>
                  <a:schemeClr val="bg1"/>
                </a:solidFill>
              </a:defRPr>
            </a:lvl1pPr>
          </a:lstStyle>
          <a:p>
            <a:r>
              <a:rPr lang="en-US" dirty="0"/>
              <a:t>Click to edit Master title style</a:t>
            </a:r>
          </a:p>
        </p:txBody>
      </p:sp>
      <p:sp>
        <p:nvSpPr>
          <p:cNvPr id="5" name="Subtitle 2"/>
          <p:cNvSpPr>
            <a:spLocks noGrp="1"/>
          </p:cNvSpPr>
          <p:nvPr>
            <p:ph type="subTitle" idx="1"/>
          </p:nvPr>
        </p:nvSpPr>
        <p:spPr>
          <a:xfrm>
            <a:off x="1371600" y="2402401"/>
            <a:ext cx="6400800" cy="893251"/>
          </a:xfrm>
        </p:spPr>
        <p:txBody>
          <a:bodyPr>
            <a:normAutofit/>
          </a:bodyPr>
          <a:lstStyle>
            <a:lvl1pPr marL="0" indent="0" algn="ctr">
              <a:buNone/>
              <a:defRPr sz="2600">
                <a:solidFill>
                  <a:srgbClr val="13294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0" y="1"/>
            <a:ext cx="2654710" cy="4485968"/>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957876" y="405581"/>
            <a:ext cx="5843640" cy="657648"/>
          </a:xfrm>
        </p:spPr>
        <p:txBody>
          <a:bodyPr>
            <a:normAutofit/>
          </a:bodyPr>
          <a:lstStyle>
            <a:lvl1pPr algn="l">
              <a:defRPr sz="2800"/>
            </a:lvl1pPr>
          </a:lstStyle>
          <a:p>
            <a:r>
              <a:rPr lang="en-US"/>
              <a:t>Click to edit Master title style</a:t>
            </a:r>
          </a:p>
        </p:txBody>
      </p:sp>
      <p:sp>
        <p:nvSpPr>
          <p:cNvPr id="3" name="Content Placeholder 2"/>
          <p:cNvSpPr>
            <a:spLocks noGrp="1"/>
          </p:cNvSpPr>
          <p:nvPr>
            <p:ph idx="1"/>
          </p:nvPr>
        </p:nvSpPr>
        <p:spPr>
          <a:xfrm>
            <a:off x="2957879" y="1126409"/>
            <a:ext cx="5843639" cy="3715979"/>
          </a:xfrm>
        </p:spPr>
        <p:txBody>
          <a:bodyPr/>
          <a:lstStyle>
            <a:lvl1pPr>
              <a:defRPr sz="2600"/>
            </a:lvl1pPr>
            <a:lvl2pPr>
              <a:defRPr sz="22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Picture Placeholder 2"/>
          <p:cNvSpPr>
            <a:spLocks noGrp="1"/>
          </p:cNvSpPr>
          <p:nvPr>
            <p:ph type="pic" idx="10"/>
          </p:nvPr>
        </p:nvSpPr>
        <p:spPr>
          <a:xfrm>
            <a:off x="139293" y="405582"/>
            <a:ext cx="2351549" cy="1536290"/>
          </a:xfrm>
        </p:spPr>
        <p:txBody>
          <a:bodyPr>
            <a:normAutofit/>
          </a:bodyPr>
          <a:lstStyle>
            <a:lvl1pPr marL="0" indent="0">
              <a:buNone/>
              <a:defRPr sz="18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8" name="Content Placeholder 2"/>
          <p:cNvSpPr>
            <a:spLocks noGrp="1"/>
          </p:cNvSpPr>
          <p:nvPr>
            <p:ph sz="half" idx="11"/>
          </p:nvPr>
        </p:nvSpPr>
        <p:spPr>
          <a:xfrm>
            <a:off x="139293" y="2029748"/>
            <a:ext cx="2351549" cy="1577463"/>
          </a:xfrm>
        </p:spPr>
        <p:txBody>
          <a:bodyPr>
            <a:normAutofit/>
          </a:bodyPr>
          <a:lstStyle>
            <a:lvl1pPr>
              <a:defRPr sz="1200">
                <a:solidFill>
                  <a:schemeClr val="bg2"/>
                </a:solidFill>
                <a:latin typeface="Verdana"/>
                <a:cs typeface="Verdana"/>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3930097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p:cNvSpPr/>
          <p:nvPr userDrawn="1"/>
        </p:nvSpPr>
        <p:spPr>
          <a:xfrm>
            <a:off x="0" y="1"/>
            <a:ext cx="2654710" cy="4485968"/>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2957876" y="405581"/>
            <a:ext cx="5843640" cy="657648"/>
          </a:xfrm>
        </p:spPr>
        <p:txBody>
          <a:bodyPr>
            <a:normAutofit/>
          </a:bodyPr>
          <a:lstStyle>
            <a:lvl1pPr algn="l">
              <a:defRPr sz="2800">
                <a:solidFill>
                  <a:srgbClr val="E84A27"/>
                </a:solidFill>
              </a:defRPr>
            </a:lvl1pPr>
          </a:lstStyle>
          <a:p>
            <a:r>
              <a:rPr lang="en-US" dirty="0"/>
              <a:t>Click to edit Master title style</a:t>
            </a:r>
          </a:p>
        </p:txBody>
      </p:sp>
      <p:sp>
        <p:nvSpPr>
          <p:cNvPr id="4" name="Content Placeholder 2"/>
          <p:cNvSpPr>
            <a:spLocks noGrp="1"/>
          </p:cNvSpPr>
          <p:nvPr>
            <p:ph idx="1"/>
          </p:nvPr>
        </p:nvSpPr>
        <p:spPr>
          <a:xfrm>
            <a:off x="2957879" y="1126409"/>
            <a:ext cx="5843639" cy="3734415"/>
          </a:xfrm>
        </p:spPr>
        <p:txBody>
          <a:bodyPr/>
          <a:lstStyle>
            <a:lvl1pPr>
              <a:defRPr sz="2600">
                <a:solidFill>
                  <a:srgbClr val="13294B"/>
                </a:solidFill>
              </a:defRPr>
            </a:lvl1pPr>
            <a:lvl2pPr>
              <a:defRPr sz="2200">
                <a:solidFill>
                  <a:srgbClr val="13294B"/>
                </a:solidFill>
              </a:defRPr>
            </a:lvl2pPr>
            <a:lvl3pPr>
              <a:defRPr sz="1800">
                <a:solidFill>
                  <a:srgbClr val="13294B"/>
                </a:solidFill>
              </a:defRPr>
            </a:lvl3pPr>
            <a:lvl4pPr>
              <a:defRPr>
                <a:solidFill>
                  <a:srgbClr val="13294B"/>
                </a:solidFill>
              </a:defRPr>
            </a:lvl4pPr>
            <a:lvl5pPr>
              <a:defRPr>
                <a:solidFill>
                  <a:srgbClr val="13294B"/>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2"/>
          <p:cNvSpPr>
            <a:spLocks noGrp="1"/>
          </p:cNvSpPr>
          <p:nvPr>
            <p:ph type="pic" idx="10"/>
          </p:nvPr>
        </p:nvSpPr>
        <p:spPr>
          <a:xfrm>
            <a:off x="139293" y="405582"/>
            <a:ext cx="2351549" cy="1536290"/>
          </a:xfrm>
        </p:spPr>
        <p:txBody>
          <a:bodyPr>
            <a:normAutofit/>
          </a:bodyPr>
          <a:lstStyle>
            <a:lvl1pPr marL="0" indent="0">
              <a:buNone/>
              <a:defRPr sz="18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Content Placeholder 2"/>
          <p:cNvSpPr>
            <a:spLocks noGrp="1"/>
          </p:cNvSpPr>
          <p:nvPr>
            <p:ph sz="half" idx="11"/>
          </p:nvPr>
        </p:nvSpPr>
        <p:spPr>
          <a:xfrm>
            <a:off x="139293" y="2029748"/>
            <a:ext cx="2351549" cy="1577463"/>
          </a:xfrm>
        </p:spPr>
        <p:txBody>
          <a:bodyPr>
            <a:normAutofit/>
          </a:bodyPr>
          <a:lstStyle>
            <a:lvl1pPr>
              <a:defRPr sz="1200">
                <a:solidFill>
                  <a:schemeClr val="bg2"/>
                </a:solidFill>
                <a:latin typeface="Verdana"/>
                <a:cs typeface="Verdana"/>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4179519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5" name="Rectangle 14"/>
          <p:cNvSpPr/>
          <p:nvPr userDrawn="1"/>
        </p:nvSpPr>
        <p:spPr>
          <a:xfrm>
            <a:off x="0" y="1"/>
            <a:ext cx="2654710" cy="4485968"/>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1"/>
          <p:cNvSpPr>
            <a:spLocks noGrp="1"/>
          </p:cNvSpPr>
          <p:nvPr>
            <p:ph type="title"/>
          </p:nvPr>
        </p:nvSpPr>
        <p:spPr>
          <a:xfrm>
            <a:off x="2957876" y="405581"/>
            <a:ext cx="5843640" cy="657648"/>
          </a:xfrm>
        </p:spPr>
        <p:txBody>
          <a:bodyPr>
            <a:normAutofit/>
          </a:bodyPr>
          <a:lstStyle>
            <a:lvl1pPr algn="l">
              <a:defRPr sz="2800"/>
            </a:lvl1pPr>
          </a:lstStyle>
          <a:p>
            <a:r>
              <a:rPr lang="en-US"/>
              <a:t>Click to edit Master title style</a:t>
            </a:r>
          </a:p>
        </p:txBody>
      </p:sp>
      <p:sp>
        <p:nvSpPr>
          <p:cNvPr id="5" name="Content Placeholder 2"/>
          <p:cNvSpPr>
            <a:spLocks noGrp="1"/>
          </p:cNvSpPr>
          <p:nvPr>
            <p:ph idx="1"/>
          </p:nvPr>
        </p:nvSpPr>
        <p:spPr>
          <a:xfrm>
            <a:off x="2957879" y="1126409"/>
            <a:ext cx="5843639" cy="3722125"/>
          </a:xfrm>
        </p:spPr>
        <p:txBody>
          <a:bodyPr/>
          <a:lstStyle>
            <a:lvl1pPr>
              <a:defRPr sz="2600"/>
            </a:lvl1pPr>
            <a:lvl2pPr>
              <a:defRPr sz="22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2"/>
          <p:cNvSpPr>
            <a:spLocks noGrp="1"/>
          </p:cNvSpPr>
          <p:nvPr>
            <p:ph type="pic" idx="10"/>
          </p:nvPr>
        </p:nvSpPr>
        <p:spPr>
          <a:xfrm>
            <a:off x="139293" y="405582"/>
            <a:ext cx="2351549" cy="1536290"/>
          </a:xfrm>
        </p:spPr>
        <p:txBody>
          <a:bodyPr>
            <a:normAutofit/>
          </a:bodyPr>
          <a:lstStyle>
            <a:lvl1pPr marL="0" indent="0">
              <a:buNone/>
              <a:defRPr sz="18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Content Placeholder 2"/>
          <p:cNvSpPr>
            <a:spLocks noGrp="1"/>
          </p:cNvSpPr>
          <p:nvPr>
            <p:ph sz="half" idx="11"/>
          </p:nvPr>
        </p:nvSpPr>
        <p:spPr>
          <a:xfrm>
            <a:off x="139293" y="2029748"/>
            <a:ext cx="2351549" cy="1577463"/>
          </a:xfrm>
        </p:spPr>
        <p:txBody>
          <a:bodyPr>
            <a:normAutofit/>
          </a:bodyPr>
          <a:lstStyle>
            <a:lvl1pPr>
              <a:defRPr sz="1200">
                <a:solidFill>
                  <a:schemeClr val="bg2"/>
                </a:solidFill>
                <a:latin typeface="Verdana"/>
                <a:cs typeface="Verdana"/>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2673133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9677" y="3600451"/>
            <a:ext cx="5934946"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753032" y="79888"/>
            <a:ext cx="6276258" cy="3465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949677" y="4025504"/>
            <a:ext cx="5934946" cy="97897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Rectangle 7"/>
          <p:cNvSpPr/>
          <p:nvPr userDrawn="1"/>
        </p:nvSpPr>
        <p:spPr>
          <a:xfrm>
            <a:off x="0" y="1"/>
            <a:ext cx="2654710" cy="4485968"/>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656579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7615671"/>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5" r:id="rId3"/>
    <p:sldLayoutId id="2147483661" r:id="rId4"/>
    <p:sldLayoutId id="2147483675" r:id="rId5"/>
    <p:sldLayoutId id="2147483650" r:id="rId6"/>
    <p:sldLayoutId id="2147483663" r:id="rId7"/>
    <p:sldLayoutId id="2147483664" r:id="rId8"/>
    <p:sldLayoutId id="2147483657" r:id="rId9"/>
    <p:sldLayoutId id="2147483665" r:id="rId10"/>
    <p:sldLayoutId id="2147483666" r:id="rId11"/>
    <p:sldLayoutId id="2147483651" r:id="rId12"/>
    <p:sldLayoutId id="2147483652" r:id="rId13"/>
    <p:sldLayoutId id="2147483653" r:id="rId14"/>
    <p:sldLayoutId id="2147483669" r:id="rId15"/>
    <p:sldLayoutId id="2147483668" r:id="rId16"/>
    <p:sldLayoutId id="2147483670" r:id="rId17"/>
    <p:sldLayoutId id="2147483673" r:id="rId18"/>
    <p:sldLayoutId id="2147483672" r:id="rId19"/>
    <p:sldLayoutId id="2147483674" r:id="rId20"/>
    <p:sldLayoutId id="2147483676" r:id="rId21"/>
    <p:sldLayoutId id="2147483677" r:id="rId22"/>
    <p:sldLayoutId id="2147483678" r:id="rId23"/>
    <p:sldLayoutId id="2147483679" r:id="rId24"/>
  </p:sldLayoutIdLst>
  <p:txStyles>
    <p:titleStyle>
      <a:lvl1pPr algn="ctr" defTabSz="457200" rtl="0" eaLnBrk="1" latinLnBrk="0" hangingPunct="1">
        <a:spcBef>
          <a:spcPct val="0"/>
        </a:spcBef>
        <a:buNone/>
        <a:defRPr sz="3500" b="1" i="0" kern="1200">
          <a:solidFill>
            <a:srgbClr val="E84A27"/>
          </a:solidFill>
          <a:latin typeface="Arial"/>
          <a:ea typeface="+mj-ea"/>
          <a:cs typeface="Arial"/>
        </a:defRPr>
      </a:lvl1pPr>
    </p:titleStyle>
    <p:bodyStyle>
      <a:lvl1pPr marL="0" indent="0" algn="l" defTabSz="457200" rtl="0" eaLnBrk="1" latinLnBrk="0" hangingPunct="1">
        <a:spcBef>
          <a:spcPct val="20000"/>
        </a:spcBef>
        <a:buFontTx/>
        <a:buNone/>
        <a:defRPr sz="3200" b="0" i="0" kern="1200">
          <a:solidFill>
            <a:srgbClr val="13294B"/>
          </a:solidFill>
          <a:latin typeface="Arial"/>
          <a:ea typeface="+mn-ea"/>
          <a:cs typeface="Arial"/>
        </a:defRPr>
      </a:lvl1pPr>
      <a:lvl2pPr marL="457200" indent="0" algn="l" defTabSz="457200" rtl="0" eaLnBrk="1" latinLnBrk="0" hangingPunct="1">
        <a:spcBef>
          <a:spcPct val="20000"/>
        </a:spcBef>
        <a:buFontTx/>
        <a:buNone/>
        <a:defRPr sz="2800" kern="1200">
          <a:solidFill>
            <a:srgbClr val="13294B"/>
          </a:solidFill>
          <a:latin typeface="Arial"/>
          <a:ea typeface="+mn-ea"/>
          <a:cs typeface="Arial"/>
        </a:defRPr>
      </a:lvl2pPr>
      <a:lvl3pPr marL="914400" indent="0" algn="l" defTabSz="457200" rtl="0" eaLnBrk="1" latinLnBrk="0" hangingPunct="1">
        <a:spcBef>
          <a:spcPct val="20000"/>
        </a:spcBef>
        <a:buFontTx/>
        <a:buNone/>
        <a:defRPr sz="2400" kern="1200">
          <a:solidFill>
            <a:srgbClr val="13294B"/>
          </a:solidFill>
          <a:latin typeface="Arial"/>
          <a:ea typeface="+mn-ea"/>
          <a:cs typeface="Arial"/>
        </a:defRPr>
      </a:lvl3pPr>
      <a:lvl4pPr marL="1371600" indent="0" algn="l" defTabSz="457200" rtl="0" eaLnBrk="1" latinLnBrk="0" hangingPunct="1">
        <a:spcBef>
          <a:spcPct val="20000"/>
        </a:spcBef>
        <a:buFontTx/>
        <a:buNone/>
        <a:defRPr sz="2000" kern="1200">
          <a:solidFill>
            <a:srgbClr val="13294B"/>
          </a:solidFill>
          <a:latin typeface="Arial"/>
          <a:ea typeface="+mn-ea"/>
          <a:cs typeface="Arial"/>
        </a:defRPr>
      </a:lvl4pPr>
      <a:lvl5pPr marL="1828800" indent="0" algn="l" defTabSz="457200" rtl="0" eaLnBrk="1" latinLnBrk="0" hangingPunct="1">
        <a:spcBef>
          <a:spcPct val="20000"/>
        </a:spcBef>
        <a:buFontTx/>
        <a:buNone/>
        <a:defRPr sz="2000" kern="1200">
          <a:solidFill>
            <a:srgbClr val="13294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gs>
            <a:gs pos="81000">
              <a:srgbClr val="001236"/>
            </a:gs>
            <a:gs pos="100000">
              <a:srgbClr val="132061"/>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de-DE" smtClean="0"/>
              <a:t>Lentz, Michelson, Baylis and Zhou</a:t>
            </a:r>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E4DE974-71F1-464E-B15A-6437FF1AEDA7}" type="slidenum">
              <a:rPr lang="en-US" smtClean="0"/>
              <a:t>‹#›</a:t>
            </a:fld>
            <a:endParaRPr lang="en-US"/>
          </a:p>
        </p:txBody>
      </p:sp>
    </p:spTree>
    <p:extLst>
      <p:ext uri="{BB962C8B-B14F-4D97-AF65-F5344CB8AC3E}">
        <p14:creationId xmlns:p14="http://schemas.microsoft.com/office/powerpoint/2010/main" val="378882571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12.tiff"/><Relationship Id="rId4" Type="http://schemas.openxmlformats.org/officeDocument/2006/relationships/image" Target="../media/image11.tiff"/></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5.tiff"/><Relationship Id="rId4" Type="http://schemas.openxmlformats.org/officeDocument/2006/relationships/image" Target="../media/image14.tiff"/></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26714CC-37F9-4815-A88A-B0906CBB9C9C}"/>
              </a:ext>
            </a:extLst>
          </p:cNvPr>
          <p:cNvSpPr txBox="1">
            <a:spLocks/>
          </p:cNvSpPr>
          <p:nvPr/>
        </p:nvSpPr>
        <p:spPr>
          <a:xfrm>
            <a:off x="1256044" y="2569853"/>
            <a:ext cx="6400800" cy="1190625"/>
          </a:xfrm>
          <a:prstGeom prst="rect">
            <a:avLst/>
          </a:prstGeom>
        </p:spPr>
        <p:txBody>
          <a:bodyPr vert="horz" lIns="91440" tIns="45720" rIns="91440" bIns="45720" rtlCol="0">
            <a:normAutofit fontScale="62500" lnSpcReduction="20000"/>
          </a:bodyPr>
          <a:lstStyle>
            <a:lvl1pPr marL="0" indent="0" algn="l" defTabSz="457200" rtl="0" eaLnBrk="1" latinLnBrk="0" hangingPunct="1">
              <a:spcBef>
                <a:spcPct val="20000"/>
              </a:spcBef>
              <a:buFontTx/>
              <a:buNone/>
              <a:defRPr sz="3200" b="0" i="0" kern="1200">
                <a:solidFill>
                  <a:srgbClr val="13294B"/>
                </a:solidFill>
                <a:latin typeface="Arial"/>
                <a:ea typeface="+mn-ea"/>
                <a:cs typeface="Arial"/>
              </a:defRPr>
            </a:lvl1pPr>
            <a:lvl2pPr marL="457200" indent="0" algn="l" defTabSz="457200" rtl="0" eaLnBrk="1" latinLnBrk="0" hangingPunct="1">
              <a:spcBef>
                <a:spcPct val="20000"/>
              </a:spcBef>
              <a:buFontTx/>
              <a:buNone/>
              <a:defRPr sz="2800" kern="1200">
                <a:solidFill>
                  <a:srgbClr val="13294B"/>
                </a:solidFill>
                <a:latin typeface="Arial"/>
                <a:ea typeface="+mn-ea"/>
                <a:cs typeface="Arial"/>
              </a:defRPr>
            </a:lvl2pPr>
            <a:lvl3pPr marL="914400" indent="0" algn="l" defTabSz="457200" rtl="0" eaLnBrk="1" latinLnBrk="0" hangingPunct="1">
              <a:spcBef>
                <a:spcPct val="20000"/>
              </a:spcBef>
              <a:buFontTx/>
              <a:buNone/>
              <a:defRPr sz="2400" kern="1200">
                <a:solidFill>
                  <a:srgbClr val="13294B"/>
                </a:solidFill>
                <a:latin typeface="Arial"/>
                <a:ea typeface="+mn-ea"/>
                <a:cs typeface="Arial"/>
              </a:defRPr>
            </a:lvl3pPr>
            <a:lvl4pPr marL="1371600" indent="0" algn="l" defTabSz="457200" rtl="0" eaLnBrk="1" latinLnBrk="0" hangingPunct="1">
              <a:spcBef>
                <a:spcPct val="20000"/>
              </a:spcBef>
              <a:buFontTx/>
              <a:buNone/>
              <a:defRPr sz="2000" kern="1200">
                <a:solidFill>
                  <a:srgbClr val="13294B"/>
                </a:solidFill>
                <a:latin typeface="Arial"/>
                <a:ea typeface="+mn-ea"/>
                <a:cs typeface="Arial"/>
              </a:defRPr>
            </a:lvl4pPr>
            <a:lvl5pPr marL="1828800" indent="0" algn="l" defTabSz="457200" rtl="0" eaLnBrk="1" latinLnBrk="0" hangingPunct="1">
              <a:spcBef>
                <a:spcPct val="20000"/>
              </a:spcBef>
              <a:buFontTx/>
              <a:buNone/>
              <a:defRPr sz="2000" kern="1200">
                <a:solidFill>
                  <a:srgbClr val="13294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b="1" dirty="0">
                <a:solidFill>
                  <a:srgbClr val="002060"/>
                </a:solidFill>
              </a:rPr>
              <a:t>Yujun Zhou,  Kathy Baylis, Erin Lentz, Hope Michelson</a:t>
            </a:r>
          </a:p>
          <a:p>
            <a:pPr algn="ctr"/>
            <a:r>
              <a:rPr lang="en-US" sz="2400" dirty="0"/>
              <a:t>Agricultural and Consumer Economics</a:t>
            </a:r>
          </a:p>
          <a:p>
            <a:pPr algn="ctr"/>
            <a:r>
              <a:rPr lang="en-US" sz="2400" dirty="0"/>
              <a:t> University of Illinois</a:t>
            </a:r>
            <a:r>
              <a:rPr lang="zh-CN" altLang="en-US" sz="2400" dirty="0"/>
              <a:t> </a:t>
            </a:r>
            <a:endParaRPr lang="en-US" sz="2400" b="1" dirty="0">
              <a:solidFill>
                <a:srgbClr val="002060"/>
              </a:solidFill>
            </a:endParaRPr>
          </a:p>
          <a:p>
            <a:pPr algn="ctr"/>
            <a:endParaRPr lang="en-US" sz="2400" dirty="0"/>
          </a:p>
          <a:p>
            <a:pPr algn="ctr"/>
            <a:r>
              <a:rPr lang="en-US" sz="2400" dirty="0"/>
              <a:t>AAEA Annual Meeting, </a:t>
            </a:r>
            <a:r>
              <a:rPr lang="en-US" altLang="zh-CN" sz="2400" dirty="0"/>
              <a:t>Atlanta</a:t>
            </a:r>
            <a:r>
              <a:rPr lang="en-US" sz="2400" dirty="0"/>
              <a:t>, </a:t>
            </a:r>
            <a:r>
              <a:rPr lang="en-US" altLang="zh-CN" sz="2400" dirty="0"/>
              <a:t>GA</a:t>
            </a:r>
            <a:r>
              <a:rPr lang="en-US" sz="2400" dirty="0"/>
              <a:t>, 201</a:t>
            </a:r>
            <a:r>
              <a:rPr lang="en-US" altLang="zh-CN" sz="2400" dirty="0"/>
              <a:t>9</a:t>
            </a:r>
            <a:endParaRPr lang="en-US" sz="2400" dirty="0">
              <a:solidFill>
                <a:srgbClr val="002060"/>
              </a:solidFill>
            </a:endParaRPr>
          </a:p>
        </p:txBody>
      </p:sp>
      <p:sp>
        <p:nvSpPr>
          <p:cNvPr id="6" name="Title 1">
            <a:extLst>
              <a:ext uri="{FF2B5EF4-FFF2-40B4-BE49-F238E27FC236}">
                <a16:creationId xmlns:a16="http://schemas.microsoft.com/office/drawing/2014/main" id="{EB076B94-ABB7-40F8-A1B6-E19B26E23E2C}"/>
              </a:ext>
            </a:extLst>
          </p:cNvPr>
          <p:cNvSpPr txBox="1">
            <a:spLocks/>
          </p:cNvSpPr>
          <p:nvPr/>
        </p:nvSpPr>
        <p:spPr>
          <a:xfrm>
            <a:off x="1487156" y="743996"/>
            <a:ext cx="6400800"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500" b="1" i="0" kern="1200">
                <a:solidFill>
                  <a:srgbClr val="E84A27"/>
                </a:solidFill>
                <a:latin typeface="Arial"/>
                <a:ea typeface="+mj-ea"/>
                <a:cs typeface="Arial"/>
              </a:defRPr>
            </a:lvl1pPr>
          </a:lstStyle>
          <a:p>
            <a:r>
              <a:rPr lang="en-GB" sz="3000" dirty="0">
                <a:solidFill>
                  <a:srgbClr val="002060"/>
                </a:solidFill>
              </a:rPr>
              <a:t>Predicting Food Security with Machine Learning</a:t>
            </a:r>
            <a:r>
              <a:rPr lang="en-US" sz="3000" dirty="0">
                <a:solidFill>
                  <a:srgbClr val="002060"/>
                </a:solidFill>
              </a:rPr>
              <a:t/>
            </a:r>
            <a:br>
              <a:rPr lang="en-US" sz="3000" dirty="0">
                <a:solidFill>
                  <a:srgbClr val="002060"/>
                </a:solidFill>
              </a:rPr>
            </a:br>
            <a:endParaRPr lang="en-US" sz="3000" dirty="0">
              <a:solidFill>
                <a:srgbClr val="002060"/>
              </a:solidFill>
            </a:endParaRPr>
          </a:p>
        </p:txBody>
      </p:sp>
    </p:spTree>
    <p:extLst>
      <p:ext uri="{BB962C8B-B14F-4D97-AF65-F5344CB8AC3E}">
        <p14:creationId xmlns:p14="http://schemas.microsoft.com/office/powerpoint/2010/main" val="1001460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FED6B8-8319-4F70-A4BA-C7EE0116D958}"/>
              </a:ext>
            </a:extLst>
          </p:cNvPr>
          <p:cNvSpPr txBox="1"/>
          <p:nvPr/>
        </p:nvSpPr>
        <p:spPr>
          <a:xfrm>
            <a:off x="126815" y="186885"/>
            <a:ext cx="8917068" cy="3108543"/>
          </a:xfrm>
          <a:prstGeom prst="rect">
            <a:avLst/>
          </a:prstGeom>
          <a:noFill/>
        </p:spPr>
        <p:txBody>
          <a:bodyPr wrap="square" rtlCol="0">
            <a:spAutoFit/>
          </a:bodyPr>
          <a:lstStyle/>
          <a:p>
            <a:r>
              <a:rPr lang="en-US" sz="2800" dirty="0">
                <a:solidFill>
                  <a:srgbClr val="13294B"/>
                </a:solidFill>
                <a:latin typeface="Berlin Sans FB" panose="020E0602020502020306" pitchFamily="34" charset="0"/>
                <a:cs typeface="Arial" panose="020B0604020202020204" pitchFamily="34" charset="0"/>
              </a:rPr>
              <a:t>F</a:t>
            </a:r>
            <a:r>
              <a:rPr lang="en-US" altLang="zh-CN" sz="2800" dirty="0">
                <a:solidFill>
                  <a:srgbClr val="13294B"/>
                </a:solidFill>
                <a:latin typeface="Berlin Sans FB" panose="020E0602020502020306" pitchFamily="34" charset="0"/>
                <a:cs typeface="Arial" panose="020B0604020202020204" pitchFamily="34" charset="0"/>
              </a:rPr>
              <a:t>ramework</a:t>
            </a:r>
            <a:endParaRPr lang="en-US" sz="2800" dirty="0">
              <a:solidFill>
                <a:srgbClr val="13294B"/>
              </a:solidFill>
              <a:latin typeface="Berlin Sans FB" panose="020E0602020502020306" pitchFamily="34" charset="0"/>
              <a:cs typeface="Arial" panose="020B0604020202020204" pitchFamily="34" charset="0"/>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graphicFrame>
        <p:nvGraphicFramePr>
          <p:cNvPr id="2" name="Diagram 1">
            <a:extLst>
              <a:ext uri="{FF2B5EF4-FFF2-40B4-BE49-F238E27FC236}">
                <a16:creationId xmlns:a16="http://schemas.microsoft.com/office/drawing/2014/main" id="{75245F30-3C21-A348-9244-4E8EA577BB58}"/>
              </a:ext>
            </a:extLst>
          </p:cNvPr>
          <p:cNvGraphicFramePr/>
          <p:nvPr>
            <p:extLst>
              <p:ext uri="{D42A27DB-BD31-4B8C-83A1-F6EECF244321}">
                <p14:modId xmlns:p14="http://schemas.microsoft.com/office/powerpoint/2010/main" val="1907970827"/>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Bent Arrow 15">
            <a:extLst>
              <a:ext uri="{FF2B5EF4-FFF2-40B4-BE49-F238E27FC236}">
                <a16:creationId xmlns:a16="http://schemas.microsoft.com/office/drawing/2014/main" id="{2AD90A36-7707-1E46-A1DE-2B032594B8A1}"/>
              </a:ext>
            </a:extLst>
          </p:cNvPr>
          <p:cNvSpPr/>
          <p:nvPr/>
        </p:nvSpPr>
        <p:spPr>
          <a:xfrm rot="4344418">
            <a:off x="3060325" y="2351245"/>
            <a:ext cx="2010454" cy="819343"/>
          </a:xfrm>
          <a:prstGeom prst="bentArrow">
            <a:avLst>
              <a:gd name="adj1" fmla="val 12552"/>
              <a:gd name="adj2" fmla="val 25000"/>
              <a:gd name="adj3" fmla="val 25000"/>
              <a:gd name="adj4" fmla="val 78214"/>
            </a:avLst>
          </a:prstGeom>
          <a:solidFill>
            <a:schemeClr val="accent1">
              <a:lumMod val="75000"/>
            </a:schemeClr>
          </a:solidFill>
          <a:ln>
            <a:noFill/>
          </a:ln>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92802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74521C-8EA5-C44D-81CB-D9F897BFBD28}"/>
              </a:ext>
            </a:extLst>
          </p:cNvPr>
          <p:cNvSpPr/>
          <p:nvPr/>
        </p:nvSpPr>
        <p:spPr>
          <a:xfrm>
            <a:off x="660400" y="502394"/>
            <a:ext cx="7493000" cy="1908215"/>
          </a:xfrm>
          <a:prstGeom prst="rect">
            <a:avLst/>
          </a:prstGeom>
        </p:spPr>
        <p:txBody>
          <a:bodyPr wrap="square">
            <a:spAutoFit/>
          </a:bodyPr>
          <a:lstStyle/>
          <a:p>
            <a:r>
              <a:rPr lang="en-US" sz="2800" dirty="0">
                <a:solidFill>
                  <a:srgbClr val="13294B"/>
                </a:solidFill>
                <a:latin typeface="Berlin Sans FB" panose="020E0602020502020306" pitchFamily="34" charset="0"/>
                <a:cs typeface="Arial" panose="020B0604020202020204" pitchFamily="34" charset="0"/>
              </a:rPr>
              <a:t>Decisions, decisions</a:t>
            </a:r>
          </a:p>
          <a:p>
            <a:endParaRPr lang="en-US" dirty="0"/>
          </a:p>
          <a:p>
            <a:pPr marL="342900" indent="-342900">
              <a:buAutoNum type="arabicPeriod"/>
            </a:pPr>
            <a:r>
              <a:rPr lang="en-US" dirty="0">
                <a:latin typeface="Calibri" panose="020F0502020204030204" pitchFamily="34" charset="0"/>
                <a:cs typeface="Calibri" panose="020F0502020204030204" pitchFamily="34" charset="0"/>
              </a:rPr>
              <a:t>Categorical versus continuous prediction</a:t>
            </a:r>
          </a:p>
          <a:p>
            <a:pPr marL="342900" indent="-342900">
              <a:buAutoNum type="arabicPeriod"/>
            </a:pPr>
            <a:r>
              <a:rPr lang="en-CA" dirty="0">
                <a:latin typeface="Calibri" panose="020F0502020204030204" pitchFamily="34" charset="0"/>
                <a:cs typeface="Calibri" panose="020F0502020204030204" pitchFamily="34" charset="0"/>
              </a:rPr>
              <a:t>If categorical, how do we address rare events?</a:t>
            </a:r>
          </a:p>
          <a:p>
            <a:pPr marL="342900" indent="-342900">
              <a:buAutoNum type="arabicPeriod"/>
            </a:pPr>
            <a:r>
              <a:rPr lang="en-CA" dirty="0">
                <a:latin typeface="Calibri" panose="020F0502020204030204" pitchFamily="34" charset="0"/>
                <a:cs typeface="Calibri" panose="020F0502020204030204" pitchFamily="34" charset="0"/>
              </a:rPr>
              <a:t>How do we split the data?</a:t>
            </a:r>
          </a:p>
          <a:p>
            <a:pPr marL="342900" indent="-342900">
              <a:buAutoNum type="arabicPeriod"/>
            </a:pPr>
            <a:r>
              <a:rPr lang="en-CA" dirty="0">
                <a:latin typeface="Calibri" panose="020F0502020204030204" pitchFamily="34" charset="0"/>
                <a:cs typeface="Calibri" panose="020F0502020204030204" pitchFamily="34" charset="0"/>
              </a:rPr>
              <a:t>What algorithm do we use?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47336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126815" y="186885"/>
            <a:ext cx="8917068" cy="4031873"/>
          </a:xfrm>
          <a:prstGeom prst="rect">
            <a:avLst/>
          </a:prstGeom>
          <a:noFill/>
        </p:spPr>
        <p:txBody>
          <a:bodyPr wrap="square" rtlCol="0">
            <a:spAutoFit/>
          </a:bodyPr>
          <a:lstStyle/>
          <a:p>
            <a:r>
              <a:rPr lang="en-US" altLang="zh-CN" sz="2800" dirty="0">
                <a:solidFill>
                  <a:srgbClr val="13294B"/>
                </a:solidFill>
                <a:latin typeface="Berlin Sans FB" panose="020E0602020502020306" pitchFamily="34" charset="0"/>
                <a:cs typeface="Arial" panose="020B0604020202020204" pitchFamily="34" charset="0"/>
              </a:rPr>
              <a:t>Categorical vs Continuous?</a:t>
            </a:r>
          </a:p>
          <a:p>
            <a:endParaRPr lang="en-US"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Focus on </a:t>
            </a:r>
            <a:r>
              <a:rPr lang="en-US" altLang="zh-CN" sz="2000" dirty="0">
                <a:latin typeface="Calibri" panose="020F0502020204030204" pitchFamily="34" charset="0"/>
                <a:cs typeface="Calibri" panose="020F0502020204030204" pitchFamily="34" charset="0"/>
              </a:rPr>
              <a:t>the</a:t>
            </a:r>
            <a:r>
              <a:rPr lang="zh-CN" alt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categorical prediction for the given cutoffs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of</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each</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food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security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measures</a:t>
            </a:r>
            <a:r>
              <a:rPr lang="en-US" sz="2000" dirty="0">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Recall rate of the insecure villages is more important than the over all accuracy. </a:t>
            </a:r>
          </a:p>
          <a:p>
            <a:pPr marL="742950" lvl="1" indent="-28575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Typically, classifiers are more sensitive to detecting the majority class and less sensitive to the minority class.</a:t>
            </a:r>
            <a:endParaRPr lang="en-US" sz="20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Close to the actual policy scenarios where policy makers need to locate places with most insecure households. </a:t>
            </a:r>
          </a:p>
          <a:p>
            <a:pPr marL="742950" lvl="1" indent="-28575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pply the down sampling</a:t>
            </a:r>
            <a:r>
              <a:rPr lang="en-US" altLang="zh-CN" sz="2000" dirty="0">
                <a:latin typeface="Calibri" panose="020F0502020204030204" pitchFamily="34" charset="0"/>
                <a:cs typeface="Calibri" panose="020F0502020204030204" pitchFamily="34" charset="0"/>
              </a:rPr>
              <a:t>,</a:t>
            </a:r>
            <a:r>
              <a:rPr lang="zh-CN" alt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over sampling</a:t>
            </a:r>
            <a:r>
              <a:rPr lang="en-US" altLang="zh-CN"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and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synthetic</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data</a:t>
            </a:r>
            <a:r>
              <a:rPr lang="zh-CN" alt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technique</a:t>
            </a:r>
            <a:r>
              <a:rPr lang="en-US" altLang="zh-CN" sz="20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 to </a:t>
            </a:r>
            <a:r>
              <a:rPr lang="en-US" altLang="zh-CN" sz="2000" dirty="0">
                <a:latin typeface="Calibri" panose="020F0502020204030204" pitchFamily="34" charset="0"/>
                <a:cs typeface="Calibri" panose="020F0502020204030204" pitchFamily="34" charset="0"/>
              </a:rPr>
              <a:t>force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the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model</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to learn about the tail</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of</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the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distribution</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5110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031B13-F3C9-6041-8AA5-1E2163A451C9}"/>
              </a:ext>
            </a:extLst>
          </p:cNvPr>
          <p:cNvSpPr/>
          <p:nvPr/>
        </p:nvSpPr>
        <p:spPr>
          <a:xfrm>
            <a:off x="446226" y="199938"/>
            <a:ext cx="7012561" cy="461665"/>
          </a:xfrm>
          <a:prstGeom prst="rect">
            <a:avLst/>
          </a:prstGeom>
        </p:spPr>
        <p:txBody>
          <a:bodyPr wrap="none">
            <a:spAutoFit/>
          </a:bodyPr>
          <a:lstStyle/>
          <a:p>
            <a:r>
              <a:rPr lang="en-US" altLang="zh-CN" sz="2400" dirty="0">
                <a:solidFill>
                  <a:srgbClr val="13294B"/>
                </a:solidFill>
                <a:latin typeface="Berlin Sans FB" panose="020E0602020502020306" pitchFamily="34" charset="0"/>
                <a:cs typeface="Arial" panose="020B0604020202020204" pitchFamily="34" charset="0"/>
              </a:rPr>
              <a:t>Methodology:</a:t>
            </a:r>
            <a:r>
              <a:rPr lang="zh-CN" altLang="en-US" sz="2400" dirty="0">
                <a:solidFill>
                  <a:srgbClr val="13294B"/>
                </a:solidFill>
                <a:latin typeface="Berlin Sans FB" panose="020E0602020502020306" pitchFamily="34" charset="0"/>
                <a:cs typeface="Arial" panose="020B0604020202020204" pitchFamily="34" charset="0"/>
              </a:rPr>
              <a:t> </a:t>
            </a:r>
            <a:r>
              <a:rPr lang="en-US" altLang="zh-CN" sz="2400" dirty="0">
                <a:solidFill>
                  <a:srgbClr val="13294B"/>
                </a:solidFill>
                <a:latin typeface="Berlin Sans FB" panose="020E0602020502020306" pitchFamily="34" charset="0"/>
                <a:cs typeface="Arial" panose="020B0604020202020204" pitchFamily="34" charset="0"/>
              </a:rPr>
              <a:t>Detecting</a:t>
            </a:r>
            <a:r>
              <a:rPr lang="zh-CN" altLang="en-US" sz="2400" dirty="0">
                <a:solidFill>
                  <a:srgbClr val="13294B"/>
                </a:solidFill>
                <a:latin typeface="Berlin Sans FB" panose="020E0602020502020306" pitchFamily="34" charset="0"/>
                <a:cs typeface="Arial" panose="020B0604020202020204" pitchFamily="34" charset="0"/>
              </a:rPr>
              <a:t> </a:t>
            </a:r>
            <a:r>
              <a:rPr lang="en-US" altLang="zh-CN" sz="2400" dirty="0">
                <a:solidFill>
                  <a:srgbClr val="13294B"/>
                </a:solidFill>
                <a:latin typeface="Berlin Sans FB" panose="020E0602020502020306" pitchFamily="34" charset="0"/>
                <a:cs typeface="Arial" panose="020B0604020202020204" pitchFamily="34" charset="0"/>
              </a:rPr>
              <a:t>Rare</a:t>
            </a:r>
            <a:r>
              <a:rPr lang="zh-CN" altLang="en-US" sz="2400" dirty="0">
                <a:solidFill>
                  <a:srgbClr val="13294B"/>
                </a:solidFill>
                <a:latin typeface="Berlin Sans FB" panose="020E0602020502020306" pitchFamily="34" charset="0"/>
                <a:cs typeface="Arial" panose="020B0604020202020204" pitchFamily="34" charset="0"/>
              </a:rPr>
              <a:t> </a:t>
            </a:r>
            <a:r>
              <a:rPr lang="en-US" altLang="zh-CN" sz="2400" dirty="0">
                <a:solidFill>
                  <a:srgbClr val="13294B"/>
                </a:solidFill>
                <a:latin typeface="Berlin Sans FB" panose="020E0602020502020306" pitchFamily="34" charset="0"/>
                <a:cs typeface="Arial" panose="020B0604020202020204" pitchFamily="34" charset="0"/>
              </a:rPr>
              <a:t>but</a:t>
            </a:r>
            <a:r>
              <a:rPr lang="zh-CN" altLang="en-US" sz="2400" dirty="0">
                <a:solidFill>
                  <a:srgbClr val="13294B"/>
                </a:solidFill>
                <a:latin typeface="Berlin Sans FB" panose="020E0602020502020306" pitchFamily="34" charset="0"/>
                <a:cs typeface="Arial" panose="020B0604020202020204" pitchFamily="34" charset="0"/>
              </a:rPr>
              <a:t> </a:t>
            </a:r>
            <a:r>
              <a:rPr lang="en-US" altLang="zh-CN" sz="2400" dirty="0">
                <a:solidFill>
                  <a:srgbClr val="13294B"/>
                </a:solidFill>
                <a:latin typeface="Berlin Sans FB" panose="020E0602020502020306" pitchFamily="34" charset="0"/>
                <a:cs typeface="Arial" panose="020B0604020202020204" pitchFamily="34" charset="0"/>
              </a:rPr>
              <a:t>Relevant</a:t>
            </a:r>
            <a:r>
              <a:rPr lang="zh-CN" altLang="en-US" sz="2400" dirty="0">
                <a:solidFill>
                  <a:srgbClr val="13294B"/>
                </a:solidFill>
                <a:latin typeface="Berlin Sans FB" panose="020E0602020502020306" pitchFamily="34" charset="0"/>
                <a:cs typeface="Arial" panose="020B0604020202020204" pitchFamily="34" charset="0"/>
              </a:rPr>
              <a:t> </a:t>
            </a:r>
            <a:r>
              <a:rPr lang="en-US" altLang="zh-CN" sz="2400" dirty="0">
                <a:solidFill>
                  <a:srgbClr val="13294B"/>
                </a:solidFill>
                <a:latin typeface="Berlin Sans FB" panose="020E0602020502020306" pitchFamily="34" charset="0"/>
                <a:cs typeface="Arial" panose="020B0604020202020204" pitchFamily="34" charset="0"/>
              </a:rPr>
              <a:t>households</a:t>
            </a:r>
          </a:p>
        </p:txBody>
      </p:sp>
      <p:pic>
        <p:nvPicPr>
          <p:cNvPr id="5" name="Picture 4">
            <a:extLst>
              <a:ext uri="{FF2B5EF4-FFF2-40B4-BE49-F238E27FC236}">
                <a16:creationId xmlns:a16="http://schemas.microsoft.com/office/drawing/2014/main" id="{B33C583A-E87A-234A-8744-C685DA4AA3AA}"/>
              </a:ext>
            </a:extLst>
          </p:cNvPr>
          <p:cNvPicPr>
            <a:picLocks noChangeAspect="1"/>
          </p:cNvPicPr>
          <p:nvPr/>
        </p:nvPicPr>
        <p:blipFill>
          <a:blip r:embed="rId3"/>
          <a:stretch>
            <a:fillRect/>
          </a:stretch>
        </p:blipFill>
        <p:spPr>
          <a:xfrm>
            <a:off x="0" y="999508"/>
            <a:ext cx="2944690" cy="2674947"/>
          </a:xfrm>
          <a:prstGeom prst="rect">
            <a:avLst/>
          </a:prstGeom>
        </p:spPr>
      </p:pic>
      <p:pic>
        <p:nvPicPr>
          <p:cNvPr id="6" name="Picture 5">
            <a:extLst>
              <a:ext uri="{FF2B5EF4-FFF2-40B4-BE49-F238E27FC236}">
                <a16:creationId xmlns:a16="http://schemas.microsoft.com/office/drawing/2014/main" id="{41A329F3-3DCE-C24D-9A76-3B05B6258476}"/>
              </a:ext>
            </a:extLst>
          </p:cNvPr>
          <p:cNvPicPr>
            <a:picLocks noChangeAspect="1"/>
          </p:cNvPicPr>
          <p:nvPr/>
        </p:nvPicPr>
        <p:blipFill>
          <a:blip r:embed="rId4"/>
          <a:stretch>
            <a:fillRect/>
          </a:stretch>
        </p:blipFill>
        <p:spPr>
          <a:xfrm>
            <a:off x="2535315" y="997457"/>
            <a:ext cx="3548612" cy="2484028"/>
          </a:xfrm>
          <a:prstGeom prst="rect">
            <a:avLst/>
          </a:prstGeom>
        </p:spPr>
      </p:pic>
      <p:pic>
        <p:nvPicPr>
          <p:cNvPr id="7" name="Picture 6">
            <a:extLst>
              <a:ext uri="{FF2B5EF4-FFF2-40B4-BE49-F238E27FC236}">
                <a16:creationId xmlns:a16="http://schemas.microsoft.com/office/drawing/2014/main" id="{EB4BBB71-2ECA-C942-942A-9606D1A8F418}"/>
              </a:ext>
            </a:extLst>
          </p:cNvPr>
          <p:cNvPicPr>
            <a:picLocks noChangeAspect="1"/>
          </p:cNvPicPr>
          <p:nvPr/>
        </p:nvPicPr>
        <p:blipFill>
          <a:blip r:embed="rId5"/>
          <a:stretch>
            <a:fillRect/>
          </a:stretch>
        </p:blipFill>
        <p:spPr>
          <a:xfrm>
            <a:off x="6001451" y="1119820"/>
            <a:ext cx="3142549" cy="2239302"/>
          </a:xfrm>
          <a:prstGeom prst="rect">
            <a:avLst/>
          </a:prstGeom>
        </p:spPr>
      </p:pic>
      <p:sp>
        <p:nvSpPr>
          <p:cNvPr id="8" name="TextBox 7">
            <a:extLst>
              <a:ext uri="{FF2B5EF4-FFF2-40B4-BE49-F238E27FC236}">
                <a16:creationId xmlns:a16="http://schemas.microsoft.com/office/drawing/2014/main" id="{A608CF4C-9B4A-EB4F-9715-E5B946A526C6}"/>
              </a:ext>
            </a:extLst>
          </p:cNvPr>
          <p:cNvSpPr txBox="1"/>
          <p:nvPr/>
        </p:nvSpPr>
        <p:spPr>
          <a:xfrm>
            <a:off x="1253765" y="3578995"/>
            <a:ext cx="1018095" cy="369332"/>
          </a:xfrm>
          <a:prstGeom prst="rect">
            <a:avLst/>
          </a:prstGeom>
          <a:noFill/>
        </p:spPr>
        <p:txBody>
          <a:bodyPr wrap="square" rtlCol="0">
            <a:spAutoFit/>
          </a:bodyPr>
          <a:lstStyle/>
          <a:p>
            <a:r>
              <a:rPr lang="en-US" altLang="zh-CN" dirty="0">
                <a:solidFill>
                  <a:schemeClr val="tx2"/>
                </a:solidFill>
              </a:rPr>
              <a:t>FCS</a:t>
            </a:r>
            <a:endParaRPr lang="en-US" dirty="0">
              <a:solidFill>
                <a:schemeClr val="tx2"/>
              </a:solidFill>
            </a:endParaRPr>
          </a:p>
        </p:txBody>
      </p:sp>
      <p:sp>
        <p:nvSpPr>
          <p:cNvPr id="14" name="TextBox 13">
            <a:extLst>
              <a:ext uri="{FF2B5EF4-FFF2-40B4-BE49-F238E27FC236}">
                <a16:creationId xmlns:a16="http://schemas.microsoft.com/office/drawing/2014/main" id="{FBE56BA0-04DE-3343-9CA0-9B848D1AB2A2}"/>
              </a:ext>
            </a:extLst>
          </p:cNvPr>
          <p:cNvSpPr txBox="1"/>
          <p:nvPr/>
        </p:nvSpPr>
        <p:spPr>
          <a:xfrm>
            <a:off x="3800574" y="3575804"/>
            <a:ext cx="1018095" cy="369332"/>
          </a:xfrm>
          <a:prstGeom prst="rect">
            <a:avLst/>
          </a:prstGeom>
          <a:noFill/>
        </p:spPr>
        <p:txBody>
          <a:bodyPr wrap="square" rtlCol="0">
            <a:spAutoFit/>
          </a:bodyPr>
          <a:lstStyle/>
          <a:p>
            <a:r>
              <a:rPr lang="en-US" altLang="zh-CN" dirty="0">
                <a:solidFill>
                  <a:schemeClr val="tx2"/>
                </a:solidFill>
              </a:rPr>
              <a:t>HDDS</a:t>
            </a:r>
            <a:endParaRPr lang="en-US" dirty="0">
              <a:solidFill>
                <a:schemeClr val="tx2"/>
              </a:solidFill>
            </a:endParaRPr>
          </a:p>
        </p:txBody>
      </p:sp>
      <p:sp>
        <p:nvSpPr>
          <p:cNvPr id="15" name="TextBox 14">
            <a:extLst>
              <a:ext uri="{FF2B5EF4-FFF2-40B4-BE49-F238E27FC236}">
                <a16:creationId xmlns:a16="http://schemas.microsoft.com/office/drawing/2014/main" id="{6E5B639B-8204-504E-A096-5A375ED657C2}"/>
              </a:ext>
            </a:extLst>
          </p:cNvPr>
          <p:cNvSpPr txBox="1"/>
          <p:nvPr/>
        </p:nvSpPr>
        <p:spPr>
          <a:xfrm>
            <a:off x="6949739" y="3550569"/>
            <a:ext cx="1018095" cy="369332"/>
          </a:xfrm>
          <a:prstGeom prst="rect">
            <a:avLst/>
          </a:prstGeom>
          <a:noFill/>
        </p:spPr>
        <p:txBody>
          <a:bodyPr wrap="square" rtlCol="0">
            <a:spAutoFit/>
          </a:bodyPr>
          <a:lstStyle/>
          <a:p>
            <a:r>
              <a:rPr lang="en-US" altLang="zh-CN" dirty="0" err="1">
                <a:solidFill>
                  <a:schemeClr val="tx2"/>
                </a:solidFill>
              </a:rPr>
              <a:t>rCSI</a:t>
            </a:r>
            <a:endParaRPr lang="en-US" dirty="0">
              <a:solidFill>
                <a:schemeClr val="tx2"/>
              </a:solidFill>
            </a:endParaRPr>
          </a:p>
        </p:txBody>
      </p:sp>
    </p:spTree>
    <p:extLst>
      <p:ext uri="{BB962C8B-B14F-4D97-AF65-F5344CB8AC3E}">
        <p14:creationId xmlns:p14="http://schemas.microsoft.com/office/powerpoint/2010/main" val="436030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923334-682D-3A40-B059-95C825E223EC}"/>
              </a:ext>
            </a:extLst>
          </p:cNvPr>
          <p:cNvPicPr>
            <a:picLocks noChangeAspect="1"/>
          </p:cNvPicPr>
          <p:nvPr/>
        </p:nvPicPr>
        <p:blipFill>
          <a:blip r:embed="rId3"/>
          <a:stretch>
            <a:fillRect/>
          </a:stretch>
        </p:blipFill>
        <p:spPr>
          <a:xfrm>
            <a:off x="673874" y="969379"/>
            <a:ext cx="2681144" cy="1863722"/>
          </a:xfrm>
          <a:prstGeom prst="rect">
            <a:avLst/>
          </a:prstGeom>
        </p:spPr>
      </p:pic>
      <p:sp>
        <p:nvSpPr>
          <p:cNvPr id="3" name="Rectangle 2">
            <a:extLst>
              <a:ext uri="{FF2B5EF4-FFF2-40B4-BE49-F238E27FC236}">
                <a16:creationId xmlns:a16="http://schemas.microsoft.com/office/drawing/2014/main" id="{9B031B13-F3C9-6041-8AA5-1E2163A451C9}"/>
              </a:ext>
            </a:extLst>
          </p:cNvPr>
          <p:cNvSpPr/>
          <p:nvPr/>
        </p:nvSpPr>
        <p:spPr>
          <a:xfrm>
            <a:off x="145012" y="146150"/>
            <a:ext cx="4938724" cy="646331"/>
          </a:xfrm>
          <a:prstGeom prst="rect">
            <a:avLst/>
          </a:prstGeom>
        </p:spPr>
        <p:txBody>
          <a:bodyPr wrap="none">
            <a:spAutoFit/>
          </a:bodyPr>
          <a:lstStyle/>
          <a:p>
            <a:r>
              <a:rPr lang="en-US" altLang="zh-CN" dirty="0">
                <a:solidFill>
                  <a:srgbClr val="13294B"/>
                </a:solidFill>
                <a:latin typeface="Berlin Sans FB" panose="020E0602020502020306" pitchFamily="34" charset="0"/>
                <a:cs typeface="Arial" panose="020B0604020202020204" pitchFamily="34" charset="0"/>
              </a:rPr>
              <a:t>Methodology:</a:t>
            </a:r>
            <a:r>
              <a:rPr lang="zh-CN" altLang="en-US" dirty="0">
                <a:solidFill>
                  <a:srgbClr val="13294B"/>
                </a:solidFill>
                <a:latin typeface="Berlin Sans FB" panose="020E0602020502020306" pitchFamily="34" charset="0"/>
                <a:cs typeface="Arial" panose="020B0604020202020204" pitchFamily="34" charset="0"/>
              </a:rPr>
              <a:t> </a:t>
            </a:r>
            <a:endParaRPr lang="en-US" altLang="zh-CN" dirty="0">
              <a:solidFill>
                <a:srgbClr val="13294B"/>
              </a:solidFill>
              <a:latin typeface="Berlin Sans FB" panose="020E0602020502020306" pitchFamily="34" charset="0"/>
              <a:cs typeface="Arial" panose="020B0604020202020204" pitchFamily="34" charset="0"/>
            </a:endParaRPr>
          </a:p>
          <a:p>
            <a:r>
              <a:rPr lang="en-US" altLang="zh-CN" dirty="0">
                <a:solidFill>
                  <a:srgbClr val="13294B"/>
                </a:solidFill>
                <a:latin typeface="Berlin Sans FB" panose="020E0602020502020306" pitchFamily="34" charset="0"/>
                <a:cs typeface="Arial" panose="020B0604020202020204" pitchFamily="34" charset="0"/>
              </a:rPr>
              <a:t>D</a:t>
            </a:r>
            <a:r>
              <a:rPr lang="en-US" dirty="0">
                <a:solidFill>
                  <a:srgbClr val="13294B"/>
                </a:solidFill>
                <a:latin typeface="Berlin Sans FB" panose="020E0602020502020306" pitchFamily="34" charset="0"/>
                <a:cs typeface="Arial" panose="020B0604020202020204" pitchFamily="34" charset="0"/>
              </a:rPr>
              <a:t>own sampling</a:t>
            </a:r>
            <a:r>
              <a:rPr lang="en-US" altLang="zh-CN" dirty="0">
                <a:solidFill>
                  <a:srgbClr val="13294B"/>
                </a:solidFill>
                <a:latin typeface="Berlin Sans FB" panose="020E0602020502020306" pitchFamily="34" charset="0"/>
                <a:cs typeface="Arial" panose="020B0604020202020204" pitchFamily="34" charset="0"/>
              </a:rPr>
              <a:t>,</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O</a:t>
            </a:r>
            <a:r>
              <a:rPr lang="en-US" dirty="0">
                <a:solidFill>
                  <a:srgbClr val="13294B"/>
                </a:solidFill>
                <a:latin typeface="Berlin Sans FB" panose="020E0602020502020306" pitchFamily="34" charset="0"/>
                <a:cs typeface="Arial" panose="020B0604020202020204" pitchFamily="34" charset="0"/>
              </a:rPr>
              <a:t>ver sampling</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and</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Synthetic</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data</a:t>
            </a:r>
            <a:r>
              <a:rPr lang="zh-CN" altLang="en-US" dirty="0">
                <a:solidFill>
                  <a:srgbClr val="13294B"/>
                </a:solidFill>
                <a:latin typeface="Berlin Sans FB" panose="020E0602020502020306" pitchFamily="34" charset="0"/>
                <a:cs typeface="Arial" panose="020B0604020202020204" pitchFamily="34" charset="0"/>
              </a:rPr>
              <a:t> </a:t>
            </a:r>
            <a:endParaRPr lang="en-US" dirty="0">
              <a:solidFill>
                <a:srgbClr val="13294B"/>
              </a:solidFill>
              <a:latin typeface="Berlin Sans FB" panose="020E0602020502020306" pitchFamily="34" charset="0"/>
              <a:cs typeface="Arial" panose="020B0604020202020204" pitchFamily="34" charset="0"/>
            </a:endParaRPr>
          </a:p>
        </p:txBody>
      </p:sp>
      <p:pic>
        <p:nvPicPr>
          <p:cNvPr id="4" name="Picture 3">
            <a:extLst>
              <a:ext uri="{FF2B5EF4-FFF2-40B4-BE49-F238E27FC236}">
                <a16:creationId xmlns:a16="http://schemas.microsoft.com/office/drawing/2014/main" id="{2387507D-3FC2-F94E-860E-B25362F61FB9}"/>
              </a:ext>
            </a:extLst>
          </p:cNvPr>
          <p:cNvPicPr>
            <a:picLocks noChangeAspect="1"/>
          </p:cNvPicPr>
          <p:nvPr/>
        </p:nvPicPr>
        <p:blipFill>
          <a:blip r:embed="rId4"/>
          <a:stretch>
            <a:fillRect/>
          </a:stretch>
        </p:blipFill>
        <p:spPr>
          <a:xfrm>
            <a:off x="5445282" y="1032836"/>
            <a:ext cx="2675623" cy="1736808"/>
          </a:xfrm>
          <a:prstGeom prst="rect">
            <a:avLst/>
          </a:prstGeom>
        </p:spPr>
      </p:pic>
      <p:pic>
        <p:nvPicPr>
          <p:cNvPr id="5" name="Picture 4">
            <a:extLst>
              <a:ext uri="{FF2B5EF4-FFF2-40B4-BE49-F238E27FC236}">
                <a16:creationId xmlns:a16="http://schemas.microsoft.com/office/drawing/2014/main" id="{22594F5E-AE7C-4849-BF6F-421CD6EAA005}"/>
              </a:ext>
            </a:extLst>
          </p:cNvPr>
          <p:cNvPicPr>
            <a:picLocks noChangeAspect="1"/>
          </p:cNvPicPr>
          <p:nvPr/>
        </p:nvPicPr>
        <p:blipFill>
          <a:blip r:embed="rId5"/>
          <a:stretch>
            <a:fillRect/>
          </a:stretch>
        </p:blipFill>
        <p:spPr>
          <a:xfrm>
            <a:off x="2764138" y="2753928"/>
            <a:ext cx="3695228" cy="1756287"/>
          </a:xfrm>
          <a:prstGeom prst="rect">
            <a:avLst/>
          </a:prstGeom>
        </p:spPr>
      </p:pic>
    </p:spTree>
    <p:extLst>
      <p:ext uri="{BB962C8B-B14F-4D97-AF65-F5344CB8AC3E}">
        <p14:creationId xmlns:p14="http://schemas.microsoft.com/office/powerpoint/2010/main" val="1322215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07F1E6-2322-2743-87EF-69D9AF3C0692}"/>
              </a:ext>
            </a:extLst>
          </p:cNvPr>
          <p:cNvSpPr/>
          <p:nvPr/>
        </p:nvSpPr>
        <p:spPr>
          <a:xfrm>
            <a:off x="401444" y="1417588"/>
            <a:ext cx="3930138" cy="2954655"/>
          </a:xfrm>
          <a:prstGeom prst="rect">
            <a:avLst/>
          </a:prstGeom>
        </p:spPr>
        <p:txBody>
          <a:bodyPr wrap="square">
            <a:spAutoFit/>
          </a:bodyPr>
          <a:lstStyle/>
          <a:p>
            <a:endParaRPr lang="en-US" altLang="zh-CN" sz="2400" dirty="0"/>
          </a:p>
          <a:p>
            <a:pPr marL="342900" indent="-342900">
              <a:buAutoNum type="arabicPeriod"/>
            </a:pPr>
            <a:r>
              <a:rPr lang="en-US" altLang="zh-CN" dirty="0">
                <a:latin typeface="Calibri" panose="020F0502020204030204" pitchFamily="34" charset="0"/>
                <a:cs typeface="Calibri" panose="020F0502020204030204" pitchFamily="34" charset="0"/>
              </a:rPr>
              <a:t>Classification Tree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(baseline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and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base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learner)</a:t>
            </a:r>
            <a:r>
              <a:rPr lang="zh-CN" altLang="en-US" dirty="0">
                <a:latin typeface="Calibri" panose="020F0502020204030204" pitchFamily="34" charset="0"/>
                <a:cs typeface="Calibri" panose="020F0502020204030204" pitchFamily="34" charset="0"/>
              </a:rPr>
              <a:t> </a:t>
            </a:r>
            <a:endParaRPr lang="en-US" altLang="zh-CN" dirty="0">
              <a:latin typeface="Calibri" panose="020F0502020204030204" pitchFamily="34" charset="0"/>
              <a:cs typeface="Calibri" panose="020F0502020204030204" pitchFamily="34" charset="0"/>
            </a:endParaRPr>
          </a:p>
          <a:p>
            <a:pPr marL="342900" indent="-342900">
              <a:buAutoNum type="arabicPeriod"/>
            </a:pPr>
            <a:r>
              <a:rPr lang="en-US" altLang="zh-CN" dirty="0">
                <a:latin typeface="Calibri" panose="020F0502020204030204" pitchFamily="34" charset="0"/>
                <a:cs typeface="Calibri" panose="020F0502020204030204" pitchFamily="34" charset="0"/>
              </a:rPr>
              <a:t>Random</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Forest</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 parallel )</a:t>
            </a:r>
          </a:p>
          <a:p>
            <a:pPr marL="342900" indent="-342900">
              <a:buAutoNum type="arabicPeriod"/>
            </a:pPr>
            <a:r>
              <a:rPr lang="en-US" altLang="zh-CN" dirty="0">
                <a:latin typeface="Calibri" panose="020F0502020204030204" pitchFamily="34" charset="0"/>
                <a:cs typeface="Calibri" panose="020F0502020204030204" pitchFamily="34" charset="0"/>
              </a:rPr>
              <a:t>Gradient boosting (sequential)</a:t>
            </a:r>
          </a:p>
          <a:p>
            <a:endParaRPr lang="en-US" altLang="zh-CN" dirty="0">
              <a:latin typeface="Calibri" panose="020F0502020204030204" pitchFamily="34" charset="0"/>
              <a:cs typeface="Calibri" panose="020F0502020204030204" pitchFamily="34" charset="0"/>
            </a:endParaRPr>
          </a:p>
          <a:p>
            <a:r>
              <a:rPr lang="en-US" altLang="zh-CN" dirty="0" err="1">
                <a:latin typeface="Calibri" panose="020F0502020204030204" pitchFamily="34" charset="0"/>
                <a:cs typeface="Calibri" panose="020F0502020204030204" pitchFamily="34" charset="0"/>
              </a:rPr>
              <a:t>Xgboost</a:t>
            </a:r>
            <a:r>
              <a:rPr lang="en-US" altLang="zh-CN" dirty="0">
                <a:latin typeface="Calibri" panose="020F0502020204030204" pitchFamily="34" charset="0"/>
                <a:cs typeface="Calibri" panose="020F0502020204030204" pitchFamily="34" charset="0"/>
              </a:rPr>
              <a:t> performs</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better</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in</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capturing</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the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minority</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classes</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than</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random</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forest,</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especially</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with</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oversampling</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techniques</a:t>
            </a:r>
          </a:p>
          <a:p>
            <a:endParaRPr lang="en-US" dirty="0"/>
          </a:p>
        </p:txBody>
      </p:sp>
      <p:sp>
        <p:nvSpPr>
          <p:cNvPr id="2" name="Rectangle 1">
            <a:extLst>
              <a:ext uri="{FF2B5EF4-FFF2-40B4-BE49-F238E27FC236}">
                <a16:creationId xmlns:a16="http://schemas.microsoft.com/office/drawing/2014/main" id="{17EF20D8-CC81-744D-8D6C-BAA560340935}"/>
              </a:ext>
            </a:extLst>
          </p:cNvPr>
          <p:cNvSpPr/>
          <p:nvPr/>
        </p:nvSpPr>
        <p:spPr>
          <a:xfrm>
            <a:off x="151928" y="186855"/>
            <a:ext cx="4821516" cy="369332"/>
          </a:xfrm>
          <a:prstGeom prst="rect">
            <a:avLst/>
          </a:prstGeom>
        </p:spPr>
        <p:txBody>
          <a:bodyPr wrap="square">
            <a:spAutoFit/>
          </a:bodyPr>
          <a:lstStyle/>
          <a:p>
            <a:r>
              <a:rPr lang="en-US" altLang="zh-CN" dirty="0">
                <a:solidFill>
                  <a:srgbClr val="13294B"/>
                </a:solidFill>
                <a:latin typeface="Berlin Sans FB" panose="020E0602020502020306" pitchFamily="34" charset="0"/>
                <a:cs typeface="Arial" panose="020B0604020202020204" pitchFamily="34" charset="0"/>
              </a:rPr>
              <a:t>Methodology: </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Classification</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Algorithms</a:t>
            </a:r>
            <a:endParaRPr lang="en-US" dirty="0">
              <a:solidFill>
                <a:srgbClr val="13294B"/>
              </a:solidFill>
              <a:latin typeface="Berlin Sans FB" panose="020E0602020502020306" pitchFamily="34" charset="0"/>
              <a:cs typeface="Arial" panose="020B0604020202020204" pitchFamily="34" charset="0"/>
            </a:endParaRPr>
          </a:p>
        </p:txBody>
      </p:sp>
      <p:pic>
        <p:nvPicPr>
          <p:cNvPr id="3" name="Picture 2">
            <a:extLst>
              <a:ext uri="{FF2B5EF4-FFF2-40B4-BE49-F238E27FC236}">
                <a16:creationId xmlns:a16="http://schemas.microsoft.com/office/drawing/2014/main" id="{683131C8-BB5C-8149-898B-4D336CA3DC30}"/>
              </a:ext>
            </a:extLst>
          </p:cNvPr>
          <p:cNvPicPr>
            <a:picLocks noChangeAspect="1"/>
          </p:cNvPicPr>
          <p:nvPr/>
        </p:nvPicPr>
        <p:blipFill>
          <a:blip r:embed="rId2"/>
          <a:stretch>
            <a:fillRect/>
          </a:stretch>
        </p:blipFill>
        <p:spPr>
          <a:xfrm>
            <a:off x="4572000" y="1202518"/>
            <a:ext cx="4012794" cy="2718668"/>
          </a:xfrm>
          <a:prstGeom prst="rect">
            <a:avLst/>
          </a:prstGeom>
        </p:spPr>
      </p:pic>
      <p:sp>
        <p:nvSpPr>
          <p:cNvPr id="4" name="Rectangle 3">
            <a:extLst>
              <a:ext uri="{FF2B5EF4-FFF2-40B4-BE49-F238E27FC236}">
                <a16:creationId xmlns:a16="http://schemas.microsoft.com/office/drawing/2014/main" id="{4C8453F3-5A03-CA4F-8262-C22245C791C5}"/>
              </a:ext>
            </a:extLst>
          </p:cNvPr>
          <p:cNvSpPr/>
          <p:nvPr/>
        </p:nvSpPr>
        <p:spPr>
          <a:xfrm>
            <a:off x="401444" y="771257"/>
            <a:ext cx="4106946" cy="923330"/>
          </a:xfrm>
          <a:prstGeom prst="rect">
            <a:avLst/>
          </a:prstGeom>
        </p:spPr>
        <p:txBody>
          <a:bodyPr wrap="square">
            <a:spAutoFit/>
          </a:bodyPr>
          <a:lstStyle/>
          <a:p>
            <a:r>
              <a:rPr lang="en-US" altLang="zh-CN" dirty="0">
                <a:latin typeface="Calibri" panose="020F0502020204030204" pitchFamily="34" charset="0"/>
                <a:cs typeface="Calibri" panose="020F0502020204030204" pitchFamily="34" charset="0"/>
              </a:rPr>
              <a:t>For</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structured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data like ours (unlike text or pure image),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tree-based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methods</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are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popular. </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2197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60C90C-B4A9-0A4C-9D92-0180E524E400}"/>
              </a:ext>
            </a:extLst>
          </p:cNvPr>
          <p:cNvPicPr>
            <a:picLocks noChangeAspect="1"/>
          </p:cNvPicPr>
          <p:nvPr/>
        </p:nvPicPr>
        <p:blipFill rotWithShape="1">
          <a:blip r:embed="rId2"/>
          <a:srcRect l="5931" t="68603" r="11036" b="3978"/>
          <a:stretch/>
        </p:blipFill>
        <p:spPr>
          <a:xfrm>
            <a:off x="847492" y="2352906"/>
            <a:ext cx="3746809" cy="2077159"/>
          </a:xfrm>
          <a:prstGeom prst="rect">
            <a:avLst/>
          </a:prstGeom>
        </p:spPr>
      </p:pic>
      <p:sp>
        <p:nvSpPr>
          <p:cNvPr id="5" name="Rectangle 4">
            <a:extLst>
              <a:ext uri="{FF2B5EF4-FFF2-40B4-BE49-F238E27FC236}">
                <a16:creationId xmlns:a16="http://schemas.microsoft.com/office/drawing/2014/main" id="{8607F1E6-2322-2743-87EF-69D9AF3C0692}"/>
              </a:ext>
            </a:extLst>
          </p:cNvPr>
          <p:cNvSpPr/>
          <p:nvPr/>
        </p:nvSpPr>
        <p:spPr>
          <a:xfrm>
            <a:off x="251929" y="-36169"/>
            <a:ext cx="4621514" cy="2800767"/>
          </a:xfrm>
          <a:prstGeom prst="rect">
            <a:avLst/>
          </a:prstGeom>
        </p:spPr>
        <p:txBody>
          <a:bodyPr wrap="square">
            <a:spAutoFit/>
          </a:bodyPr>
          <a:lstStyle/>
          <a:p>
            <a:endParaRPr lang="en-US" altLang="zh-CN" sz="3200" dirty="0"/>
          </a:p>
          <a:p>
            <a:endParaRPr lang="en-US" dirty="0"/>
          </a:p>
          <a:p>
            <a:pPr marL="342900" indent="-342900">
              <a:buAutoNum type="arabicPeriod"/>
            </a:pPr>
            <a:r>
              <a:rPr lang="en-US" altLang="zh-CN" dirty="0">
                <a:latin typeface="Calibri" panose="020F0502020204030204" pitchFamily="34" charset="0"/>
                <a:cs typeface="Calibri" panose="020F0502020204030204" pitchFamily="34" charset="0"/>
              </a:rPr>
              <a:t>Recall</a:t>
            </a:r>
            <a:r>
              <a:rPr lang="zh-CN" altLang="en-US" dirty="0">
                <a:latin typeface="Calibri" panose="020F0502020204030204" pitchFamily="34" charset="0"/>
                <a:cs typeface="Calibri" panose="020F0502020204030204" pitchFamily="34" charset="0"/>
              </a:rPr>
              <a:t> </a:t>
            </a:r>
            <a:r>
              <a:rPr lang="en-US" altLang="zh-CN" dirty="0" smtClean="0">
                <a:latin typeface="Calibri" panose="020F0502020204030204" pitchFamily="34" charset="0"/>
                <a:cs typeface="Calibri" panose="020F0502020204030204" pitchFamily="34" charset="0"/>
              </a:rPr>
              <a:t>(are</a:t>
            </a:r>
            <a:r>
              <a:rPr lang="zh-CN" altLang="en-US" dirty="0" smtClean="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we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getting</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all</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the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insecure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households</a:t>
            </a:r>
            <a:r>
              <a:rPr lang="zh-CN" altLang="en-US" dirty="0">
                <a:latin typeface="Calibri" panose="020F0502020204030204" pitchFamily="34" charset="0"/>
                <a:cs typeface="Calibri" panose="020F0502020204030204" pitchFamily="34" charset="0"/>
              </a:rPr>
              <a:t> </a:t>
            </a:r>
            <a:r>
              <a:rPr lang="en-US" altLang="zh-CN" dirty="0" smtClean="0">
                <a:latin typeface="Calibri" panose="020F0502020204030204" pitchFamily="34" charset="0"/>
                <a:cs typeface="Calibri" panose="020F0502020204030204" pitchFamily="34" charset="0"/>
              </a:rPr>
              <a:t>?)</a:t>
            </a:r>
            <a:r>
              <a:rPr lang="zh-CN" altLang="en-US" dirty="0" smtClean="0">
                <a:latin typeface="Calibri" panose="020F0502020204030204" pitchFamily="34" charset="0"/>
                <a:cs typeface="Calibri" panose="020F0502020204030204" pitchFamily="34" charset="0"/>
              </a:rPr>
              <a:t> </a:t>
            </a:r>
            <a:endParaRPr lang="en-US" altLang="zh-CN" dirty="0">
              <a:latin typeface="Calibri" panose="020F0502020204030204" pitchFamily="34" charset="0"/>
              <a:cs typeface="Calibri" panose="020F0502020204030204" pitchFamily="34" charset="0"/>
            </a:endParaRPr>
          </a:p>
          <a:p>
            <a:pPr marL="342900" indent="-342900">
              <a:buAutoNum type="arabicPeriod"/>
            </a:pPr>
            <a:r>
              <a:rPr lang="en-US" altLang="zh-CN" dirty="0">
                <a:latin typeface="Calibri" panose="020F0502020204030204" pitchFamily="34" charset="0"/>
                <a:cs typeface="Calibri" panose="020F0502020204030204" pitchFamily="34" charset="0"/>
              </a:rPr>
              <a:t>Precision</a:t>
            </a:r>
            <a:r>
              <a:rPr lang="zh-CN" altLang="en-US" dirty="0">
                <a:latin typeface="Calibri" panose="020F0502020204030204" pitchFamily="34" charset="0"/>
                <a:cs typeface="Calibri" panose="020F0502020204030204" pitchFamily="34" charset="0"/>
              </a:rPr>
              <a:t> </a:t>
            </a:r>
            <a:r>
              <a:rPr lang="en-US" altLang="zh-CN" dirty="0" smtClean="0">
                <a:latin typeface="Calibri" panose="020F0502020204030204" pitchFamily="34" charset="0"/>
                <a:cs typeface="Calibri" panose="020F0502020204030204" pitchFamily="34" charset="0"/>
              </a:rPr>
              <a:t>(are</a:t>
            </a:r>
            <a:r>
              <a:rPr lang="zh-CN" altLang="en-US" dirty="0" smtClean="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we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mistakenly</a:t>
            </a:r>
            <a:r>
              <a:rPr lang="zh-CN" altLang="en-US" dirty="0">
                <a:latin typeface="Calibri" panose="020F0502020204030204" pitchFamily="34" charset="0"/>
                <a:cs typeface="Calibri" panose="020F0502020204030204" pitchFamily="34" charset="0"/>
              </a:rPr>
              <a:t> </a:t>
            </a:r>
            <a:r>
              <a:rPr lang="en-US" altLang="zh-CN" dirty="0" smtClean="0">
                <a:latin typeface="Calibri" panose="020F0502020204030204" pitchFamily="34" charset="0"/>
                <a:cs typeface="Calibri" panose="020F0502020204030204" pitchFamily="34" charset="0"/>
              </a:rPr>
              <a:t>categorizing</a:t>
            </a:r>
            <a:r>
              <a:rPr lang="zh-CN" altLang="en-US" dirty="0" smtClean="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secure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households</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as</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insecure?)</a:t>
            </a:r>
            <a:r>
              <a:rPr lang="zh-CN" altLang="en-US" dirty="0">
                <a:latin typeface="Calibri" panose="020F0502020204030204" pitchFamily="34" charset="0"/>
                <a:cs typeface="Calibri" panose="020F0502020204030204" pitchFamily="34" charset="0"/>
              </a:rPr>
              <a:t> </a:t>
            </a:r>
            <a:endParaRPr lang="en-US" altLang="zh-CN" dirty="0">
              <a:latin typeface="Calibri" panose="020F0502020204030204" pitchFamily="34" charset="0"/>
              <a:cs typeface="Calibri" panose="020F0502020204030204" pitchFamily="34" charset="0"/>
            </a:endParaRPr>
          </a:p>
          <a:p>
            <a:pPr marL="342900" indent="-342900">
              <a:buAutoNum type="arabicPeriod"/>
            </a:pPr>
            <a:r>
              <a:rPr lang="en-US" altLang="zh-CN" dirty="0">
                <a:latin typeface="Calibri" panose="020F0502020204030204" pitchFamily="34" charset="0"/>
                <a:cs typeface="Calibri" panose="020F0502020204030204" pitchFamily="34" charset="0"/>
              </a:rPr>
              <a:t>f-1</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score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(balance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recall</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and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precision)</a:t>
            </a:r>
            <a:r>
              <a:rPr lang="zh-CN" altLang="en-US" dirty="0">
                <a:latin typeface="Calibri" panose="020F0502020204030204" pitchFamily="34" charset="0"/>
                <a:cs typeface="Calibri" panose="020F0502020204030204" pitchFamily="34" charset="0"/>
              </a:rPr>
              <a:t> </a:t>
            </a:r>
            <a:endParaRPr lang="en-US" altLang="zh-CN" dirty="0">
              <a:latin typeface="Calibri" panose="020F0502020204030204" pitchFamily="34" charset="0"/>
              <a:cs typeface="Calibri" panose="020F0502020204030204" pitchFamily="34" charset="0"/>
            </a:endParaRPr>
          </a:p>
          <a:p>
            <a:pPr marL="342900" indent="-342900">
              <a:buAutoNum type="arabicPeriod"/>
            </a:pPr>
            <a:r>
              <a:rPr lang="en-US" altLang="zh-CN" dirty="0">
                <a:latin typeface="Calibri" panose="020F0502020204030204" pitchFamily="34" charset="0"/>
                <a:cs typeface="Calibri" panose="020F0502020204030204" pitchFamily="34" charset="0"/>
              </a:rPr>
              <a:t>Overall</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categorical</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accuracy</a:t>
            </a:r>
            <a:r>
              <a:rPr lang="zh-CN" altLang="en-US"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a:p>
            <a:pPr marL="342900" indent="-342900">
              <a:buAutoNum type="arabicPeriod"/>
            </a:pPr>
            <a:endParaRPr lang="en-US" dirty="0"/>
          </a:p>
        </p:txBody>
      </p:sp>
      <p:sp>
        <p:nvSpPr>
          <p:cNvPr id="2" name="Rectangle 1">
            <a:extLst>
              <a:ext uri="{FF2B5EF4-FFF2-40B4-BE49-F238E27FC236}">
                <a16:creationId xmlns:a16="http://schemas.microsoft.com/office/drawing/2014/main" id="{17EF20D8-CC81-744D-8D6C-BAA560340935}"/>
              </a:ext>
            </a:extLst>
          </p:cNvPr>
          <p:cNvSpPr/>
          <p:nvPr/>
        </p:nvSpPr>
        <p:spPr>
          <a:xfrm>
            <a:off x="151928" y="186855"/>
            <a:ext cx="4821516" cy="369332"/>
          </a:xfrm>
          <a:prstGeom prst="rect">
            <a:avLst/>
          </a:prstGeom>
        </p:spPr>
        <p:txBody>
          <a:bodyPr wrap="square">
            <a:spAutoFit/>
          </a:bodyPr>
          <a:lstStyle/>
          <a:p>
            <a:r>
              <a:rPr lang="en-US" altLang="zh-CN" dirty="0">
                <a:solidFill>
                  <a:srgbClr val="13294B"/>
                </a:solidFill>
                <a:latin typeface="Berlin Sans FB" panose="020E0602020502020306" pitchFamily="34" charset="0"/>
                <a:cs typeface="Arial" panose="020B0604020202020204" pitchFamily="34" charset="0"/>
              </a:rPr>
              <a:t>Methodology: </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Result Measurements</a:t>
            </a:r>
            <a:endParaRPr lang="en-US" dirty="0">
              <a:solidFill>
                <a:srgbClr val="13294B"/>
              </a:solidFill>
              <a:latin typeface="Berlin Sans FB" panose="020E0602020502020306" pitchFamily="34" charset="0"/>
              <a:cs typeface="Arial" panose="020B0604020202020204" pitchFamily="34" charset="0"/>
            </a:endParaRPr>
          </a:p>
        </p:txBody>
      </p:sp>
      <p:pic>
        <p:nvPicPr>
          <p:cNvPr id="3" name="Picture 2">
            <a:extLst>
              <a:ext uri="{FF2B5EF4-FFF2-40B4-BE49-F238E27FC236}">
                <a16:creationId xmlns:a16="http://schemas.microsoft.com/office/drawing/2014/main" id="{3C88EABD-22FF-0B46-94FE-8D757A812716}"/>
              </a:ext>
            </a:extLst>
          </p:cNvPr>
          <p:cNvPicPr>
            <a:picLocks noChangeAspect="1"/>
          </p:cNvPicPr>
          <p:nvPr/>
        </p:nvPicPr>
        <p:blipFill rotWithShape="1">
          <a:blip r:embed="rId2"/>
          <a:srcRect l="5000" r="-5000" b="33962"/>
          <a:stretch/>
        </p:blipFill>
        <p:spPr>
          <a:xfrm>
            <a:off x="5189864" y="386481"/>
            <a:ext cx="3277376" cy="3932850"/>
          </a:xfrm>
          <a:prstGeom prst="rect">
            <a:avLst/>
          </a:prstGeom>
        </p:spPr>
      </p:pic>
    </p:spTree>
    <p:extLst>
      <p:ext uri="{BB962C8B-B14F-4D97-AF65-F5344CB8AC3E}">
        <p14:creationId xmlns:p14="http://schemas.microsoft.com/office/powerpoint/2010/main" val="3002473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07F1E6-2322-2743-87EF-69D9AF3C0692}"/>
              </a:ext>
            </a:extLst>
          </p:cNvPr>
          <p:cNvSpPr/>
          <p:nvPr/>
        </p:nvSpPr>
        <p:spPr>
          <a:xfrm>
            <a:off x="251929" y="-36169"/>
            <a:ext cx="3033882" cy="3354765"/>
          </a:xfrm>
          <a:prstGeom prst="rect">
            <a:avLst/>
          </a:prstGeom>
        </p:spPr>
        <p:txBody>
          <a:bodyPr wrap="square">
            <a:spAutoFit/>
          </a:bodyPr>
          <a:lstStyle/>
          <a:p>
            <a:endParaRPr lang="en-US" altLang="zh-CN" sz="3200" dirty="0"/>
          </a:p>
          <a:p>
            <a:endParaRPr lang="en-US" dirty="0"/>
          </a:p>
          <a:p>
            <a:pPr marL="285750" indent="-285750">
              <a:buFont typeface="Arial" panose="020B0604020202020204" pitchFamily="34" charset="0"/>
              <a:buChar char="•"/>
            </a:pPr>
            <a:r>
              <a:rPr lang="en-US" altLang="zh-CN" sz="1600" dirty="0">
                <a:latin typeface="Calibri" panose="020F0502020204030204" pitchFamily="34" charset="0"/>
                <a:cs typeface="Calibri" panose="020F0502020204030204" pitchFamily="34" charset="0"/>
              </a:rPr>
              <a:t>Classification</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Tree</a:t>
            </a:r>
          </a:p>
          <a:p>
            <a:pPr marL="285750" indent="-285750">
              <a:buFont typeface="Arial" panose="020B0604020202020204" pitchFamily="34" charset="0"/>
              <a:buChar char="•"/>
            </a:pPr>
            <a:r>
              <a:rPr lang="en-US" altLang="zh-CN" sz="1600" dirty="0">
                <a:latin typeface="Calibri" panose="020F0502020204030204" pitchFamily="34" charset="0"/>
                <a:cs typeface="Calibri" panose="020F0502020204030204" pitchFamily="34" charset="0"/>
              </a:rPr>
              <a:t>Hyperparameters</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(e.g.</a:t>
            </a:r>
            <a:r>
              <a:rPr lang="zh-CN" altLang="en-US"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max_depth</a:t>
            </a:r>
            <a:r>
              <a:rPr lang="en-US" altLang="zh-CN" sz="1600" dirty="0">
                <a:latin typeface="Calibri" panose="020F0502020204030204" pitchFamily="34" charset="0"/>
                <a:cs typeface="Calibri" panose="020F0502020204030204" pitchFamily="34" charset="0"/>
              </a:rPr>
              <a:t>,</a:t>
            </a:r>
            <a:r>
              <a:rPr lang="zh-CN" altLang="en-US"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max_features</a:t>
            </a:r>
            <a:r>
              <a:rPr lang="en-US" altLang="zh-CN" sz="1600" dirty="0">
                <a:latin typeface="Calibri" panose="020F0502020204030204" pitchFamily="34" charset="0"/>
                <a:cs typeface="Calibri" panose="020F0502020204030204" pitchFamily="34" charset="0"/>
              </a:rPr>
              <a:t>)</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automatically</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selected</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by</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training</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data</a:t>
            </a:r>
          </a:p>
          <a:p>
            <a:pPr marL="285750" indent="-285750">
              <a:buFont typeface="Arial" panose="020B0604020202020204" pitchFamily="34" charset="0"/>
              <a:buChar char="•"/>
            </a:pPr>
            <a:r>
              <a:rPr lang="en-US" altLang="zh-CN" sz="1600" dirty="0">
                <a:latin typeface="Calibri" panose="020F0502020204030204" pitchFamily="34" charset="0"/>
                <a:cs typeface="Calibri" panose="020F0502020204030204" pitchFamily="34" charset="0"/>
              </a:rPr>
              <a:t>Data</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split:</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year</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split</a:t>
            </a:r>
          </a:p>
          <a:p>
            <a:pPr marL="285750" indent="-285750">
              <a:buFont typeface="Arial" panose="020B0604020202020204" pitchFamily="34" charset="0"/>
              <a:buChar char="•"/>
            </a:pPr>
            <a:r>
              <a:rPr lang="en-US" altLang="zh-CN" sz="1600" dirty="0">
                <a:latin typeface="Calibri" panose="020F0502020204030204" pitchFamily="34" charset="0"/>
                <a:cs typeface="Calibri" panose="020F0502020204030204" pitchFamily="34" charset="0"/>
              </a:rPr>
              <a:t>Data</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segmentation</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by</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country</a:t>
            </a:r>
          </a:p>
          <a:p>
            <a:pPr marL="285750" indent="-285750">
              <a:buFont typeface="Arial" panose="020B0604020202020204" pitchFamily="34" charset="0"/>
              <a:buChar char="•"/>
            </a:pPr>
            <a:r>
              <a:rPr lang="en-US" altLang="zh-CN" sz="1600" dirty="0">
                <a:latin typeface="Calibri" panose="020F0502020204030204" pitchFamily="34" charset="0"/>
                <a:cs typeface="Calibri" panose="020F0502020204030204" pitchFamily="34" charset="0"/>
              </a:rPr>
              <a:t>Down/over</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sampling:</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None</a:t>
            </a:r>
            <a:endParaRPr lang="en-US" sz="1600" dirty="0">
              <a:latin typeface="Calibri" panose="020F0502020204030204" pitchFamily="34" charset="0"/>
              <a:cs typeface="Calibri" panose="020F0502020204030204" pitchFamily="34" charset="0"/>
            </a:endParaRPr>
          </a:p>
          <a:p>
            <a:pPr marL="342900" indent="-342900">
              <a:buAutoNum type="arabicPeriod"/>
            </a:pPr>
            <a:endParaRPr lang="en-US" dirty="0"/>
          </a:p>
        </p:txBody>
      </p:sp>
      <p:sp>
        <p:nvSpPr>
          <p:cNvPr id="2" name="Rectangle 1">
            <a:extLst>
              <a:ext uri="{FF2B5EF4-FFF2-40B4-BE49-F238E27FC236}">
                <a16:creationId xmlns:a16="http://schemas.microsoft.com/office/drawing/2014/main" id="{17EF20D8-CC81-744D-8D6C-BAA560340935}"/>
              </a:ext>
            </a:extLst>
          </p:cNvPr>
          <p:cNvSpPr/>
          <p:nvPr/>
        </p:nvSpPr>
        <p:spPr>
          <a:xfrm>
            <a:off x="151928" y="186855"/>
            <a:ext cx="4821516" cy="369332"/>
          </a:xfrm>
          <a:prstGeom prst="rect">
            <a:avLst/>
          </a:prstGeom>
        </p:spPr>
        <p:txBody>
          <a:bodyPr wrap="square">
            <a:spAutoFit/>
          </a:bodyPr>
          <a:lstStyle/>
          <a:p>
            <a:r>
              <a:rPr lang="en-US" altLang="zh-CN" dirty="0">
                <a:solidFill>
                  <a:srgbClr val="13294B"/>
                </a:solidFill>
                <a:latin typeface="Berlin Sans FB" panose="020E0602020502020306" pitchFamily="34" charset="0"/>
                <a:cs typeface="Arial" panose="020B0604020202020204" pitchFamily="34" charset="0"/>
              </a:rPr>
              <a:t>Methodology: </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Baseline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Model</a:t>
            </a:r>
            <a:endParaRPr lang="en-US" dirty="0">
              <a:solidFill>
                <a:srgbClr val="13294B"/>
              </a:solidFill>
              <a:latin typeface="Berlin Sans FB" panose="020E0602020502020306" pitchFamily="34" charset="0"/>
              <a:cs typeface="Arial" panose="020B0604020202020204" pitchFamily="34" charset="0"/>
            </a:endParaRPr>
          </a:p>
        </p:txBody>
      </p:sp>
      <p:graphicFrame>
        <p:nvGraphicFramePr>
          <p:cNvPr id="4" name="Diagram 3">
            <a:extLst>
              <a:ext uri="{FF2B5EF4-FFF2-40B4-BE49-F238E27FC236}">
                <a16:creationId xmlns:a16="http://schemas.microsoft.com/office/drawing/2014/main" id="{D96EBCEF-5389-4F45-924F-16B57760A2DD}"/>
              </a:ext>
            </a:extLst>
          </p:cNvPr>
          <p:cNvGraphicFramePr/>
          <p:nvPr>
            <p:extLst>
              <p:ext uri="{D42A27DB-BD31-4B8C-83A1-F6EECF244321}">
                <p14:modId xmlns:p14="http://schemas.microsoft.com/office/powerpoint/2010/main" val="3981417440"/>
              </p:ext>
            </p:extLst>
          </p:nvPr>
        </p:nvGraphicFramePr>
        <p:xfrm>
          <a:off x="4593514" y="-301214"/>
          <a:ext cx="3754419" cy="3205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DD26651F-C327-734A-AE96-6331748F1EF4}"/>
              </a:ext>
            </a:extLst>
          </p:cNvPr>
          <p:cNvSpPr/>
          <p:nvPr/>
        </p:nvSpPr>
        <p:spPr>
          <a:xfrm>
            <a:off x="3937240" y="2515471"/>
            <a:ext cx="5066965" cy="1569660"/>
          </a:xfrm>
          <a:prstGeom prst="rect">
            <a:avLst/>
          </a:prstGeom>
        </p:spPr>
        <p:txBody>
          <a:bodyPr wrap="square">
            <a:spAutoFit/>
          </a:bodyPr>
          <a:lstStyle/>
          <a:p>
            <a:r>
              <a:rPr lang="en-US" altLang="zh-CN" sz="1600" dirty="0">
                <a:latin typeface="Calibri" panose="020F0502020204030204" pitchFamily="34" charset="0"/>
                <a:cs typeface="Calibri" panose="020F0502020204030204" pitchFamily="34" charset="0"/>
              </a:rPr>
              <a:t>Variable</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groups:</a:t>
            </a:r>
          </a:p>
          <a:p>
            <a:pPr marL="342900" indent="-342900">
              <a:buAutoNum type="arabicPeriod"/>
            </a:pPr>
            <a:r>
              <a:rPr lang="en-US" altLang="zh-CN" sz="1600" dirty="0">
                <a:latin typeface="Calibri" panose="020F0502020204030204" pitchFamily="34" charset="0"/>
                <a:cs typeface="Calibri" panose="020F0502020204030204" pitchFamily="34" charset="0"/>
              </a:rPr>
              <a:t>Mkt</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food</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price,</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market</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thinness</a:t>
            </a:r>
          </a:p>
          <a:p>
            <a:pPr marL="342900" indent="-342900">
              <a:buAutoNum type="arabicPeriod"/>
            </a:pPr>
            <a:r>
              <a:rPr lang="en-US" altLang="zh-CN" sz="1600" dirty="0">
                <a:latin typeface="Calibri" panose="020F0502020204030204" pitchFamily="34" charset="0"/>
                <a:cs typeface="Calibri" panose="020F0502020204030204" pitchFamily="34" charset="0"/>
              </a:rPr>
              <a:t>Asset:</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cellphone</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ownership,</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floor/roof</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material,</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asset</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index</a:t>
            </a:r>
          </a:p>
          <a:p>
            <a:pPr marL="342900" indent="-342900">
              <a:buAutoNum type="arabicPeriod"/>
            </a:pP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Weather:</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dry</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spells,</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average</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temperature</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and</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rain</a:t>
            </a:r>
          </a:p>
          <a:p>
            <a:pPr marL="342900" indent="-342900">
              <a:buAutoNum type="arabicPeriod"/>
            </a:pP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Location:</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elevation,</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distance</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to</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road,</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urban/rural</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26415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E2266F-584D-462A-B04A-317EE64C76F4}"/>
              </a:ext>
            </a:extLst>
          </p:cNvPr>
          <p:cNvSpPr txBox="1"/>
          <p:nvPr/>
        </p:nvSpPr>
        <p:spPr>
          <a:xfrm>
            <a:off x="176083" y="0"/>
            <a:ext cx="8449856" cy="1692771"/>
          </a:xfrm>
          <a:prstGeom prst="rect">
            <a:avLst/>
          </a:prstGeom>
          <a:noFill/>
        </p:spPr>
        <p:txBody>
          <a:bodyPr wrap="square" rtlCol="0">
            <a:spAutoFit/>
          </a:bodyPr>
          <a:lstStyle/>
          <a:p>
            <a:r>
              <a:rPr lang="en-US" altLang="zh-CN" dirty="0">
                <a:solidFill>
                  <a:srgbClr val="13294B"/>
                </a:solidFill>
                <a:latin typeface="Berlin Sans FB" panose="020E0602020502020306" pitchFamily="34" charset="0"/>
                <a:cs typeface="Arial" panose="020B0604020202020204" pitchFamily="34" charset="0"/>
              </a:rPr>
              <a:t>Table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1:</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Baseline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vs</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ML</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algorithms</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(year</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split)</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Higher</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accuracy,</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similar</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recall</a:t>
            </a:r>
            <a:r>
              <a:rPr lang="zh-CN" altLang="en-US" dirty="0">
                <a:solidFill>
                  <a:srgbClr val="13294B"/>
                </a:solidFill>
                <a:latin typeface="Berlin Sans FB" panose="020E0602020502020306" pitchFamily="34" charset="0"/>
                <a:cs typeface="Arial" panose="020B0604020202020204" pitchFamily="34" charset="0"/>
              </a:rPr>
              <a:t>   </a:t>
            </a:r>
            <a:endParaRPr lang="en-US" altLang="zh-CN" dirty="0">
              <a:solidFill>
                <a:srgbClr val="13294B"/>
              </a:solidFill>
              <a:latin typeface="Berlin Sans FB" panose="020E0602020502020306" pitchFamily="34" charset="0"/>
              <a:cs typeface="Arial" panose="020B0604020202020204" pitchFamily="34" charset="0"/>
            </a:endParaRPr>
          </a:p>
          <a:p>
            <a:endParaRPr lang="en-US" altLang="zh-CN" sz="2800" dirty="0">
              <a:cs typeface="Arial" panose="020B0604020202020204" pitchFamily="34" charset="0"/>
            </a:endParaRPr>
          </a:p>
          <a:p>
            <a:endParaRPr lang="en-US" sz="2800" dirty="0">
              <a:cs typeface="Arial" panose="020B0604020202020204" pitchFamily="34" charset="0"/>
            </a:endParaRPr>
          </a:p>
          <a:p>
            <a:endParaRPr lang="en-US" sz="2800" dirty="0">
              <a:cs typeface="Arial" panose="020B0604020202020204" pitchFamily="34" charset="0"/>
            </a:endParaRPr>
          </a:p>
        </p:txBody>
      </p:sp>
      <p:graphicFrame>
        <p:nvGraphicFramePr>
          <p:cNvPr id="4" name="Table 3">
            <a:extLst>
              <a:ext uri="{FF2B5EF4-FFF2-40B4-BE49-F238E27FC236}">
                <a16:creationId xmlns:a16="http://schemas.microsoft.com/office/drawing/2014/main" id="{436DE1F7-E71F-2B4B-B9A1-056965AC2D53}"/>
              </a:ext>
            </a:extLst>
          </p:cNvPr>
          <p:cNvGraphicFramePr>
            <a:graphicFrameLocks noGrp="1"/>
          </p:cNvGraphicFramePr>
          <p:nvPr>
            <p:extLst>
              <p:ext uri="{D42A27DB-BD31-4B8C-83A1-F6EECF244321}">
                <p14:modId xmlns:p14="http://schemas.microsoft.com/office/powerpoint/2010/main" val="2360798917"/>
              </p:ext>
            </p:extLst>
          </p:nvPr>
        </p:nvGraphicFramePr>
        <p:xfrm>
          <a:off x="307347" y="363132"/>
          <a:ext cx="8318590" cy="3566160"/>
        </p:xfrm>
        <a:graphic>
          <a:graphicData uri="http://schemas.openxmlformats.org/drawingml/2006/table">
            <a:tbl>
              <a:tblPr firstRow="1" bandRow="1">
                <a:tableStyleId>{5A111915-BE36-4E01-A7E5-04B1672EAD32}</a:tableStyleId>
              </a:tblPr>
              <a:tblGrid>
                <a:gridCol w="1403117">
                  <a:extLst>
                    <a:ext uri="{9D8B030D-6E8A-4147-A177-3AD203B41FA5}">
                      <a16:colId xmlns:a16="http://schemas.microsoft.com/office/drawing/2014/main" val="4067584380"/>
                    </a:ext>
                  </a:extLst>
                </a:gridCol>
                <a:gridCol w="1199899">
                  <a:extLst>
                    <a:ext uri="{9D8B030D-6E8A-4147-A177-3AD203B41FA5}">
                      <a16:colId xmlns:a16="http://schemas.microsoft.com/office/drawing/2014/main" val="3964248459"/>
                    </a:ext>
                  </a:extLst>
                </a:gridCol>
                <a:gridCol w="1301508">
                  <a:extLst>
                    <a:ext uri="{9D8B030D-6E8A-4147-A177-3AD203B41FA5}">
                      <a16:colId xmlns:a16="http://schemas.microsoft.com/office/drawing/2014/main" val="2529117214"/>
                    </a:ext>
                  </a:extLst>
                </a:gridCol>
                <a:gridCol w="1301508">
                  <a:extLst>
                    <a:ext uri="{9D8B030D-6E8A-4147-A177-3AD203B41FA5}">
                      <a16:colId xmlns:a16="http://schemas.microsoft.com/office/drawing/2014/main" val="2753034581"/>
                    </a:ext>
                  </a:extLst>
                </a:gridCol>
                <a:gridCol w="1560659">
                  <a:extLst>
                    <a:ext uri="{9D8B030D-6E8A-4147-A177-3AD203B41FA5}">
                      <a16:colId xmlns:a16="http://schemas.microsoft.com/office/drawing/2014/main" val="4143622438"/>
                    </a:ext>
                  </a:extLst>
                </a:gridCol>
                <a:gridCol w="1551899">
                  <a:extLst>
                    <a:ext uri="{9D8B030D-6E8A-4147-A177-3AD203B41FA5}">
                      <a16:colId xmlns:a16="http://schemas.microsoft.com/office/drawing/2014/main" val="2137496700"/>
                    </a:ext>
                  </a:extLst>
                </a:gridCol>
              </a:tblGrid>
              <a:tr h="370840">
                <a:tc>
                  <a:txBody>
                    <a:bodyPr/>
                    <a:lstStyle/>
                    <a:p>
                      <a:pPr algn="ctr"/>
                      <a:r>
                        <a:rPr lang="en-US" altLang="zh-CN" sz="1400" dirty="0">
                          <a:latin typeface="Calibri" panose="020F0502020204030204" pitchFamily="34" charset="0"/>
                          <a:cs typeface="Calibri" panose="020F0502020204030204" pitchFamily="34" charset="0"/>
                        </a:rPr>
                        <a:t>Country</a:t>
                      </a:r>
                      <a:endParaRPr lang="en-US" sz="1400" dirty="0">
                        <a:latin typeface="Calibri" panose="020F0502020204030204" pitchFamily="34" charset="0"/>
                        <a:cs typeface="Calibri" panose="020F0502020204030204" pitchFamily="34" charset="0"/>
                      </a:endParaRPr>
                    </a:p>
                  </a:txBody>
                  <a:tcPr/>
                </a:tc>
                <a:tc>
                  <a:txBody>
                    <a:bodyPr/>
                    <a:lstStyle/>
                    <a:p>
                      <a:pPr algn="ctr"/>
                      <a:r>
                        <a:rPr lang="en-US" altLang="zh-CN" sz="1400" dirty="0">
                          <a:latin typeface="Calibri" panose="020F0502020204030204" pitchFamily="34" charset="0"/>
                          <a:cs typeface="Calibri" panose="020F0502020204030204" pitchFamily="34" charset="0"/>
                        </a:rPr>
                        <a:t>Food</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Security</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Measure</a:t>
                      </a:r>
                      <a:endParaRPr lang="en-US" sz="1400" dirty="0">
                        <a:latin typeface="Calibri" panose="020F0502020204030204" pitchFamily="34" charset="0"/>
                        <a:cs typeface="Calibri" panose="020F0502020204030204" pitchFamily="34" charset="0"/>
                      </a:endParaRPr>
                    </a:p>
                  </a:txBody>
                  <a:tcPr/>
                </a:tc>
                <a:tc>
                  <a:txBody>
                    <a:bodyPr/>
                    <a:lstStyle/>
                    <a:p>
                      <a:pPr algn="ctr"/>
                      <a:r>
                        <a:rPr lang="en-US" altLang="zh-CN" sz="1400" dirty="0">
                          <a:latin typeface="Calibri" panose="020F0502020204030204" pitchFamily="34" charset="0"/>
                          <a:cs typeface="Calibri" panose="020F0502020204030204" pitchFamily="34" charset="0"/>
                        </a:rPr>
                        <a:t>Overall</a:t>
                      </a:r>
                    </a:p>
                    <a:p>
                      <a:pPr algn="ctr"/>
                      <a:r>
                        <a:rPr lang="en-US" altLang="zh-CN" sz="1400" dirty="0">
                          <a:latin typeface="Calibri" panose="020F0502020204030204" pitchFamily="34" charset="0"/>
                          <a:cs typeface="Calibri" panose="020F0502020204030204" pitchFamily="34" charset="0"/>
                        </a:rPr>
                        <a:t>Accuracy</a:t>
                      </a:r>
                    </a:p>
                    <a:p>
                      <a:pPr algn="ctr"/>
                      <a:r>
                        <a:rPr lang="en-US" altLang="zh-CN" sz="1400" dirty="0">
                          <a:latin typeface="Calibri" panose="020F0502020204030204" pitchFamily="34" charset="0"/>
                          <a:cs typeface="Calibri" panose="020F0502020204030204" pitchFamily="34" charset="0"/>
                        </a:rPr>
                        <a:t>(baseline)</a:t>
                      </a:r>
                      <a:endParaRPr lang="en-US" sz="1400" dirty="0">
                        <a:latin typeface="Calibri" panose="020F0502020204030204" pitchFamily="34" charset="0"/>
                        <a:cs typeface="Calibri" panose="020F0502020204030204" pitchFamily="34" charset="0"/>
                      </a:endParaRPr>
                    </a:p>
                  </a:txBody>
                  <a:tcPr/>
                </a:tc>
                <a:tc>
                  <a:txBody>
                    <a:bodyPr/>
                    <a:lstStyle/>
                    <a:p>
                      <a:pPr algn="ctr"/>
                      <a:r>
                        <a:rPr lang="en-US" altLang="zh-CN" sz="1400" dirty="0">
                          <a:latin typeface="Calibri" panose="020F0502020204030204" pitchFamily="34" charset="0"/>
                          <a:cs typeface="Calibri" panose="020F0502020204030204" pitchFamily="34" charset="0"/>
                        </a:rPr>
                        <a:t>Overall</a:t>
                      </a:r>
                    </a:p>
                    <a:p>
                      <a:pPr algn="ctr"/>
                      <a:r>
                        <a:rPr lang="en-US" altLang="zh-CN" sz="1400" dirty="0">
                          <a:latin typeface="Calibri" panose="020F0502020204030204" pitchFamily="34" charset="0"/>
                          <a:cs typeface="Calibri" panose="020F0502020204030204" pitchFamily="34" charset="0"/>
                        </a:rPr>
                        <a:t>Accuracy</a:t>
                      </a:r>
                    </a:p>
                    <a:p>
                      <a:pPr algn="ctr"/>
                      <a:r>
                        <a:rPr lang="en-US" altLang="zh-CN" sz="1400" dirty="0">
                          <a:latin typeface="Calibri" panose="020F0502020204030204" pitchFamily="34" charset="0"/>
                          <a:cs typeface="Calibri" panose="020F0502020204030204" pitchFamily="34" charset="0"/>
                        </a:rPr>
                        <a:t>(ML)</a:t>
                      </a:r>
                      <a:endParaRPr lang="en-US" sz="1400" dirty="0">
                        <a:latin typeface="Calibri" panose="020F0502020204030204" pitchFamily="34" charset="0"/>
                        <a:cs typeface="Calibri" panose="020F0502020204030204" pitchFamily="34" charset="0"/>
                      </a:endParaRPr>
                    </a:p>
                  </a:txBody>
                  <a:tcPr/>
                </a:tc>
                <a:tc>
                  <a:txBody>
                    <a:bodyPr/>
                    <a:lstStyle/>
                    <a:p>
                      <a:pPr algn="ctr"/>
                      <a:r>
                        <a:rPr lang="en-US" altLang="zh-CN" sz="1400" dirty="0">
                          <a:latin typeface="Calibri" panose="020F0502020204030204" pitchFamily="34" charset="0"/>
                          <a:cs typeface="Calibri" panose="020F0502020204030204" pitchFamily="34" charset="0"/>
                        </a:rPr>
                        <a:t>Recall</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Rate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Insecure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category</a:t>
                      </a:r>
                    </a:p>
                    <a:p>
                      <a:pPr algn="ct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(baseline)</a:t>
                      </a:r>
                      <a:endParaRPr lang="en-US" sz="1400" dirty="0">
                        <a:latin typeface="Calibri" panose="020F0502020204030204" pitchFamily="34" charset="0"/>
                        <a:cs typeface="Calibri" panose="020F0502020204030204" pitchFamily="34" charset="0"/>
                      </a:endParaRPr>
                    </a:p>
                  </a:txBody>
                  <a:tcPr/>
                </a:tc>
                <a:tc>
                  <a:txBody>
                    <a:bodyPr/>
                    <a:lstStyle/>
                    <a:p>
                      <a:pPr algn="ctr"/>
                      <a:r>
                        <a:rPr lang="en-US" altLang="zh-CN" sz="1400" dirty="0">
                          <a:latin typeface="Calibri" panose="020F0502020204030204" pitchFamily="34" charset="0"/>
                          <a:cs typeface="Calibri" panose="020F0502020204030204" pitchFamily="34" charset="0"/>
                        </a:rPr>
                        <a:t>Recall</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Rate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Insecure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category</a:t>
                      </a:r>
                    </a:p>
                    <a:p>
                      <a:pPr algn="ctr"/>
                      <a:r>
                        <a:rPr lang="en-US" altLang="zh-CN" sz="1400" dirty="0">
                          <a:latin typeface="Calibri" panose="020F0502020204030204" pitchFamily="34" charset="0"/>
                          <a:cs typeface="Calibri" panose="020F0502020204030204" pitchFamily="34" charset="0"/>
                        </a:rPr>
                        <a:t>(ML)</a:t>
                      </a:r>
                      <a:endParaRPr lang="en-US"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6021642"/>
                  </a:ext>
                </a:extLst>
              </a:tr>
              <a:tr h="370840">
                <a:tc rowSpan="3">
                  <a:txBody>
                    <a:bodyPr/>
                    <a:lstStyle/>
                    <a:p>
                      <a:pPr algn="ctr"/>
                      <a:r>
                        <a:rPr lang="en-US" altLang="zh-CN" sz="1400" dirty="0">
                          <a:solidFill>
                            <a:schemeClr val="tx2"/>
                          </a:solidFill>
                          <a:latin typeface="Calibri" panose="020F0502020204030204" pitchFamily="34" charset="0"/>
                          <a:cs typeface="Calibri" panose="020F0502020204030204" pitchFamily="34" charset="0"/>
                        </a:rPr>
                        <a:t>Malawi</a:t>
                      </a:r>
                    </a:p>
                    <a:p>
                      <a:pPr algn="ctr"/>
                      <a:r>
                        <a:rPr lang="en-US" altLang="zh-CN" sz="1200" dirty="0">
                          <a:solidFill>
                            <a:schemeClr val="tx2"/>
                          </a:solidFill>
                          <a:latin typeface="Calibri" panose="020F0502020204030204" pitchFamily="34" charset="0"/>
                          <a:cs typeface="Calibri" panose="020F0502020204030204" pitchFamily="34" charset="0"/>
                        </a:rPr>
                        <a:t>2010/11,</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2013</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to</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predict</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2015/16</a:t>
                      </a:r>
                      <a:endParaRPr lang="en-US" sz="1200" b="1" dirty="0">
                        <a:solidFill>
                          <a:schemeClr val="tx2"/>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latin typeface="Calibri" panose="020F0502020204030204" pitchFamily="34" charset="0"/>
                          <a:cs typeface="Calibri" panose="020F0502020204030204" pitchFamily="34" charset="0"/>
                        </a:rPr>
                        <a:t>FCS</a:t>
                      </a:r>
                      <a:r>
                        <a:rPr lang="zh-CN" altLang="en-US" sz="1400" dirty="0">
                          <a:solidFill>
                            <a:schemeClr val="tx2"/>
                          </a:solidFill>
                          <a:latin typeface="Calibri" panose="020F0502020204030204" pitchFamily="34" charset="0"/>
                          <a:cs typeface="Calibri" panose="020F0502020204030204" pitchFamily="34" charset="0"/>
                        </a:rPr>
                        <a:t> </a:t>
                      </a:r>
                      <a:endParaRPr lang="en-US" sz="1400" b="1"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kern="1200" dirty="0">
                          <a:solidFill>
                            <a:schemeClr val="tx2"/>
                          </a:solidFill>
                          <a:effectLst/>
                          <a:latin typeface="Calibri" panose="020F0502020204030204" pitchFamily="34" charset="0"/>
                          <a:cs typeface="Calibri" panose="020F0502020204030204" pitchFamily="34" charset="0"/>
                        </a:rPr>
                        <a:t>0.70</a:t>
                      </a:r>
                      <a:endParaRPr lang="en-US" sz="1400" b="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b="1" kern="1200" dirty="0">
                          <a:solidFill>
                            <a:schemeClr val="tx2"/>
                          </a:solidFill>
                          <a:effectLst/>
                          <a:latin typeface="Calibri" panose="020F0502020204030204" pitchFamily="34" charset="0"/>
                          <a:cs typeface="Calibri" panose="020F0502020204030204" pitchFamily="34" charset="0"/>
                        </a:rPr>
                        <a:t>0.69</a:t>
                      </a:r>
                      <a:endParaRPr lang="en-US" sz="1400" b="1" dirty="0">
                        <a:solidFill>
                          <a:schemeClr val="tx2"/>
                        </a:solidFill>
                        <a:latin typeface="Calibri" panose="020F0502020204030204" pitchFamily="34" charset="0"/>
                        <a:cs typeface="Calibri" panose="020F0502020204030204" pitchFamily="34" charset="0"/>
                      </a:endParaRPr>
                    </a:p>
                  </a:txBody>
                  <a:tcPr>
                    <a:solidFill>
                      <a:schemeClr val="accent1">
                        <a:lumMod val="40000"/>
                        <a:lumOff val="60000"/>
                      </a:schemeClr>
                    </a:solidFill>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0.04</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err="1">
                          <a:solidFill>
                            <a:schemeClr val="tx2"/>
                          </a:solidFill>
                          <a:latin typeface="Calibri" panose="020F0502020204030204" pitchFamily="34" charset="0"/>
                          <a:cs typeface="Calibri" panose="020F0502020204030204" pitchFamily="34" charset="0"/>
                        </a:rPr>
                        <a:t>na</a:t>
                      </a:r>
                      <a:endParaRPr lang="en-US" sz="1400" b="0" dirty="0">
                        <a:solidFill>
                          <a:schemeClr val="tx2"/>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latin typeface="Calibri" panose="020F0502020204030204" pitchFamily="34" charset="0"/>
                          <a:cs typeface="Calibri" panose="020F0502020204030204" pitchFamily="34" charset="0"/>
                        </a:rPr>
                        <a:t>0.00 /</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err="1">
                          <a:solidFill>
                            <a:schemeClr val="tx2"/>
                          </a:solidFill>
                          <a:latin typeface="Calibri" panose="020F0502020204030204" pitchFamily="34" charset="0"/>
                          <a:cs typeface="Calibri" panose="020F0502020204030204" pitchFamily="34" charset="0"/>
                        </a:rPr>
                        <a:t>na</a:t>
                      </a:r>
                      <a:endParaRPr lang="en-US" sz="1400" b="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92455147"/>
                  </a:ext>
                </a:extLst>
              </a:tr>
              <a:tr h="370840">
                <a:tc vMerge="1">
                  <a:txBody>
                    <a:bodyPr/>
                    <a:lstStyle/>
                    <a:p>
                      <a:endParaRPr lang="en-US" dirty="0"/>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HDDS*</a:t>
                      </a:r>
                      <a:endParaRPr lang="en-US" sz="1400" b="1"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kern="1200" dirty="0">
                          <a:solidFill>
                            <a:schemeClr val="tx2"/>
                          </a:solidFill>
                          <a:effectLst/>
                          <a:latin typeface="Calibri" panose="020F0502020204030204" pitchFamily="34" charset="0"/>
                          <a:cs typeface="Calibri" panose="020F0502020204030204" pitchFamily="34" charset="0"/>
                        </a:rPr>
                        <a:t>0.49</a:t>
                      </a:r>
                      <a:endParaRPr lang="en-US" sz="1400" b="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b="1" kern="1200" dirty="0">
                          <a:solidFill>
                            <a:schemeClr val="tx2"/>
                          </a:solidFill>
                          <a:effectLst/>
                          <a:latin typeface="Calibri" panose="020F0502020204030204" pitchFamily="34" charset="0"/>
                          <a:cs typeface="Calibri" panose="020F0502020204030204" pitchFamily="34" charset="0"/>
                        </a:rPr>
                        <a:t>0.7</a:t>
                      </a:r>
                      <a:r>
                        <a:rPr lang="en-US" altLang="zh-CN" sz="1400" b="1" kern="1200" dirty="0">
                          <a:solidFill>
                            <a:schemeClr val="tx2"/>
                          </a:solidFill>
                          <a:effectLst/>
                          <a:latin typeface="Calibri" panose="020F0502020204030204" pitchFamily="34" charset="0"/>
                          <a:cs typeface="Calibri" panose="020F0502020204030204" pitchFamily="34" charset="0"/>
                        </a:rPr>
                        <a:t>3</a:t>
                      </a:r>
                      <a:endParaRPr lang="en-US" sz="1400" b="1" dirty="0">
                        <a:solidFill>
                          <a:schemeClr val="tx2"/>
                        </a:solidFill>
                        <a:latin typeface="Calibri" panose="020F0502020204030204" pitchFamily="34" charset="0"/>
                        <a:cs typeface="Calibri" panose="020F0502020204030204" pitchFamily="34" charset="0"/>
                      </a:endParaRPr>
                    </a:p>
                  </a:txBody>
                  <a:tcPr>
                    <a:solidFill>
                      <a:schemeClr val="accent1">
                        <a:lumMod val="40000"/>
                        <a:lumOff val="60000"/>
                      </a:schemeClr>
                    </a:solidFill>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0.49</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err="1">
                          <a:solidFill>
                            <a:schemeClr val="tx2"/>
                          </a:solidFill>
                          <a:latin typeface="Calibri" panose="020F0502020204030204" pitchFamily="34" charset="0"/>
                          <a:cs typeface="Calibri" panose="020F0502020204030204" pitchFamily="34" charset="0"/>
                        </a:rPr>
                        <a:t>na</a:t>
                      </a:r>
                      <a:endParaRPr lang="en-US" sz="1400" b="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0.66</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err="1">
                          <a:solidFill>
                            <a:schemeClr val="tx2"/>
                          </a:solidFill>
                          <a:latin typeface="Calibri" panose="020F0502020204030204" pitchFamily="34" charset="0"/>
                          <a:cs typeface="Calibri" panose="020F0502020204030204" pitchFamily="34" charset="0"/>
                        </a:rPr>
                        <a:t>na</a:t>
                      </a:r>
                      <a:endParaRPr lang="en-US" sz="1400" b="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46959637"/>
                  </a:ext>
                </a:extLst>
              </a:tr>
              <a:tr h="234008">
                <a:tc vMerge="1">
                  <a:txBody>
                    <a:bodyPr/>
                    <a:lstStyle/>
                    <a:p>
                      <a:endParaRPr lang="en-US" dirty="0"/>
                    </a:p>
                  </a:txBody>
                  <a:tcPr/>
                </a:tc>
                <a:tc>
                  <a:txBody>
                    <a:bodyPr/>
                    <a:lstStyle/>
                    <a:p>
                      <a:pPr algn="ctr"/>
                      <a:r>
                        <a:rPr lang="en-US" altLang="zh-CN" sz="1400" dirty="0" err="1">
                          <a:solidFill>
                            <a:schemeClr val="tx2"/>
                          </a:solidFill>
                          <a:latin typeface="Calibri" panose="020F0502020204030204" pitchFamily="34" charset="0"/>
                          <a:cs typeface="Calibri" panose="020F0502020204030204" pitchFamily="34" charset="0"/>
                        </a:rPr>
                        <a:t>rCSI</a:t>
                      </a:r>
                      <a:endParaRPr lang="en-US" sz="1400" b="1"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kern="1200" dirty="0">
                          <a:solidFill>
                            <a:schemeClr val="tx2"/>
                          </a:solidFill>
                          <a:effectLst/>
                          <a:latin typeface="Calibri" panose="020F0502020204030204" pitchFamily="34" charset="0"/>
                          <a:cs typeface="Calibri" panose="020F0502020204030204" pitchFamily="34" charset="0"/>
                        </a:rPr>
                        <a:t>0.39</a:t>
                      </a:r>
                      <a:endParaRPr lang="en-US" sz="1400" b="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b="1" kern="1200" dirty="0">
                          <a:solidFill>
                            <a:schemeClr val="tx2"/>
                          </a:solidFill>
                          <a:effectLst/>
                          <a:latin typeface="Calibri" panose="020F0502020204030204" pitchFamily="34" charset="0"/>
                          <a:cs typeface="Calibri" panose="020F0502020204030204" pitchFamily="34" charset="0"/>
                        </a:rPr>
                        <a:t>0.69</a:t>
                      </a:r>
                      <a:endParaRPr lang="en-US" sz="1400" b="1" dirty="0">
                        <a:solidFill>
                          <a:schemeClr val="tx2"/>
                        </a:solidFill>
                        <a:latin typeface="Calibri" panose="020F0502020204030204" pitchFamily="34" charset="0"/>
                        <a:cs typeface="Calibri" panose="020F0502020204030204" pitchFamily="34" charset="0"/>
                      </a:endParaRPr>
                    </a:p>
                  </a:txBody>
                  <a:tcPr>
                    <a:solidFill>
                      <a:schemeClr val="accent1">
                        <a:lumMod val="40000"/>
                        <a:lumOff val="60000"/>
                      </a:schemeClr>
                    </a:solidFill>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0.23</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0.00</a:t>
                      </a:r>
                      <a:endParaRPr lang="en-US" sz="1400" b="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0.79</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0.00</a:t>
                      </a:r>
                      <a:endParaRPr lang="en-US" sz="1400" b="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05090665"/>
                  </a:ext>
                </a:extLst>
              </a:tr>
              <a:tr h="370840">
                <a:tc rowSpan="3">
                  <a:txBody>
                    <a:bodyPr/>
                    <a:lstStyle/>
                    <a:p>
                      <a:pPr algn="ctr"/>
                      <a:r>
                        <a:rPr lang="en-US" altLang="zh-CN" sz="1400" dirty="0">
                          <a:solidFill>
                            <a:schemeClr val="tx2"/>
                          </a:solidFill>
                          <a:latin typeface="Calibri" panose="020F0502020204030204" pitchFamily="34" charset="0"/>
                          <a:cs typeface="Calibri" panose="020F0502020204030204" pitchFamily="34" charset="0"/>
                        </a:rPr>
                        <a:t>Tanzania</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dirty="0">
                          <a:solidFill>
                            <a:schemeClr val="tx2"/>
                          </a:solidFill>
                          <a:latin typeface="Calibri" panose="020F0502020204030204" pitchFamily="34" charset="0"/>
                          <a:cs typeface="Calibri" panose="020F0502020204030204" pitchFamily="34" charset="0"/>
                        </a:rPr>
                        <a:t>2010/11,</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2012/13</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to</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predict</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2014/15</a:t>
                      </a:r>
                      <a:endParaRPr lang="en-US" sz="1200" dirty="0">
                        <a:solidFill>
                          <a:schemeClr val="tx2"/>
                        </a:solidFill>
                        <a:latin typeface="Calibri" panose="020F0502020204030204" pitchFamily="34" charset="0"/>
                        <a:cs typeface="Calibri" panose="020F0502020204030204" pitchFamily="34" charset="0"/>
                      </a:endParaRPr>
                    </a:p>
                    <a:p>
                      <a:pPr algn="ctr"/>
                      <a:endParaRPr lang="en-US" sz="1200" b="1" dirty="0">
                        <a:solidFill>
                          <a:schemeClr val="tx2"/>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latin typeface="Calibri" panose="020F0502020204030204" pitchFamily="34" charset="0"/>
                          <a:cs typeface="Calibri" panose="020F0502020204030204" pitchFamily="34" charset="0"/>
                        </a:rPr>
                        <a:t>FCS</a:t>
                      </a:r>
                      <a:r>
                        <a:rPr lang="zh-CN" altLang="en-US" sz="1400" dirty="0">
                          <a:solidFill>
                            <a:schemeClr val="tx2"/>
                          </a:solidFill>
                          <a:latin typeface="Calibri" panose="020F0502020204030204" pitchFamily="34" charset="0"/>
                          <a:cs typeface="Calibri" panose="020F0502020204030204" pitchFamily="34" charset="0"/>
                        </a:rPr>
                        <a:t> </a:t>
                      </a:r>
                      <a:endParaRPr lang="en-US" sz="1400" b="1"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dirty="0">
                          <a:solidFill>
                            <a:schemeClr val="tx2"/>
                          </a:solidFill>
                          <a:latin typeface="Calibri" panose="020F0502020204030204" pitchFamily="34" charset="0"/>
                          <a:cs typeface="Calibri" panose="020F0502020204030204" pitchFamily="34" charset="0"/>
                        </a:rPr>
                        <a:t>0.89</a:t>
                      </a:r>
                      <a:endParaRPr lang="en-US" sz="1400" b="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b="1" dirty="0">
                          <a:solidFill>
                            <a:schemeClr val="tx2"/>
                          </a:solidFill>
                          <a:latin typeface="Calibri" panose="020F0502020204030204" pitchFamily="34" charset="0"/>
                          <a:cs typeface="Calibri" panose="020F0502020204030204" pitchFamily="34" charset="0"/>
                        </a:rPr>
                        <a:t>0.88</a:t>
                      </a:r>
                    </a:p>
                  </a:txBody>
                  <a:tcPr>
                    <a:solidFill>
                      <a:schemeClr val="accent1">
                        <a:lumMod val="40000"/>
                        <a:lumOff val="60000"/>
                      </a:schemeClr>
                    </a:solidFill>
                  </a:tcPr>
                </a:tc>
                <a:tc>
                  <a:txBody>
                    <a:bodyPr/>
                    <a:lstStyle/>
                    <a:p>
                      <a:pPr algn="ctr"/>
                      <a:r>
                        <a:rPr lang="en-US" sz="1400" dirty="0">
                          <a:solidFill>
                            <a:schemeClr val="tx2"/>
                          </a:solidFill>
                          <a:latin typeface="Calibri" panose="020F0502020204030204" pitchFamily="34" charset="0"/>
                          <a:cs typeface="Calibri" panose="020F0502020204030204" pitchFamily="34" charset="0"/>
                        </a:rPr>
                        <a:t>0.02 / 0.00 </a:t>
                      </a:r>
                      <a:endParaRPr lang="en-US" sz="1400" b="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dirty="0">
                          <a:solidFill>
                            <a:schemeClr val="tx2"/>
                          </a:solidFill>
                          <a:latin typeface="Calibri" panose="020F0502020204030204" pitchFamily="34" charset="0"/>
                          <a:cs typeface="Calibri" panose="020F0502020204030204" pitchFamily="34" charset="0"/>
                        </a:rPr>
                        <a:t>0.21 / 0.00</a:t>
                      </a:r>
                      <a:endParaRPr lang="en-US" sz="1400" b="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75298372"/>
                  </a:ext>
                </a:extLst>
              </a:tr>
              <a:tr h="370840">
                <a:tc vMerge="1">
                  <a:txBody>
                    <a:bodyPr/>
                    <a:lstStyle/>
                    <a:p>
                      <a:endParaRPr lang="en-US" dirty="0"/>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HDDS*</a:t>
                      </a:r>
                      <a:endParaRPr lang="en-US" sz="1400" b="1"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dirty="0">
                          <a:solidFill>
                            <a:schemeClr val="tx2"/>
                          </a:solidFill>
                          <a:latin typeface="Calibri" panose="020F0502020204030204" pitchFamily="34" charset="0"/>
                          <a:cs typeface="Calibri" panose="020F0502020204030204" pitchFamily="34" charset="0"/>
                        </a:rPr>
                        <a:t>0.79</a:t>
                      </a:r>
                      <a:endParaRPr lang="en-US" sz="1400" b="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b="1" dirty="0">
                          <a:solidFill>
                            <a:schemeClr val="tx2"/>
                          </a:solidFill>
                          <a:latin typeface="Calibri" panose="020F0502020204030204" pitchFamily="34" charset="0"/>
                          <a:cs typeface="Calibri" panose="020F0502020204030204" pitchFamily="34" charset="0"/>
                        </a:rPr>
                        <a:t>0.80</a:t>
                      </a:r>
                    </a:p>
                  </a:txBody>
                  <a:tcPr>
                    <a:solidFill>
                      <a:schemeClr val="accent1">
                        <a:lumMod val="40000"/>
                        <a:lumOff val="60000"/>
                      </a:schemeClr>
                    </a:solidFill>
                  </a:tcPr>
                </a:tc>
                <a:tc>
                  <a:txBody>
                    <a:bodyPr/>
                    <a:lstStyle/>
                    <a:p>
                      <a:pPr algn="ctr"/>
                      <a:r>
                        <a:rPr lang="en-US" sz="1400" dirty="0">
                          <a:solidFill>
                            <a:schemeClr val="tx2"/>
                          </a:solidFill>
                          <a:latin typeface="Calibri" panose="020F0502020204030204" pitchFamily="34" charset="0"/>
                          <a:cs typeface="Calibri" panose="020F0502020204030204" pitchFamily="34" charset="0"/>
                        </a:rPr>
                        <a:t>0.99 / </a:t>
                      </a:r>
                      <a:r>
                        <a:rPr lang="en-US" sz="1400" dirty="0" err="1">
                          <a:solidFill>
                            <a:schemeClr val="tx2"/>
                          </a:solidFill>
                          <a:latin typeface="Calibri" panose="020F0502020204030204" pitchFamily="34" charset="0"/>
                          <a:cs typeface="Calibri" panose="020F0502020204030204" pitchFamily="34" charset="0"/>
                        </a:rPr>
                        <a:t>na</a:t>
                      </a:r>
                      <a:endParaRPr lang="en-US" sz="1400" b="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dirty="0">
                          <a:solidFill>
                            <a:schemeClr val="tx2"/>
                          </a:solidFill>
                          <a:latin typeface="Calibri" panose="020F0502020204030204" pitchFamily="34" charset="0"/>
                          <a:cs typeface="Calibri" panose="020F0502020204030204" pitchFamily="34" charset="0"/>
                        </a:rPr>
                        <a:t>0.95 / </a:t>
                      </a:r>
                      <a:r>
                        <a:rPr lang="en-US" sz="1400" dirty="0" err="1">
                          <a:solidFill>
                            <a:schemeClr val="tx2"/>
                          </a:solidFill>
                          <a:latin typeface="Calibri" panose="020F0502020204030204" pitchFamily="34" charset="0"/>
                          <a:cs typeface="Calibri" panose="020F0502020204030204" pitchFamily="34" charset="0"/>
                        </a:rPr>
                        <a:t>na</a:t>
                      </a:r>
                      <a:r>
                        <a:rPr lang="en-US" sz="1400" dirty="0">
                          <a:solidFill>
                            <a:schemeClr val="tx2"/>
                          </a:solidFill>
                          <a:latin typeface="Calibri" panose="020F0502020204030204" pitchFamily="34" charset="0"/>
                          <a:cs typeface="Calibri" panose="020F0502020204030204" pitchFamily="34" charset="0"/>
                        </a:rPr>
                        <a:t> </a:t>
                      </a:r>
                      <a:endParaRPr lang="en-US" sz="1400" b="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32052876"/>
                  </a:ext>
                </a:extLst>
              </a:tr>
              <a:tr h="370840">
                <a:tc vMerge="1">
                  <a:txBody>
                    <a:bodyPr/>
                    <a:lstStyle/>
                    <a:p>
                      <a:endParaRPr lang="en-US" dirty="0"/>
                    </a:p>
                  </a:txBody>
                  <a:tcPr/>
                </a:tc>
                <a:tc>
                  <a:txBody>
                    <a:bodyPr/>
                    <a:lstStyle/>
                    <a:p>
                      <a:pPr algn="ctr"/>
                      <a:r>
                        <a:rPr lang="en-US" altLang="zh-CN" sz="1400" dirty="0" err="1">
                          <a:solidFill>
                            <a:schemeClr val="tx2"/>
                          </a:solidFill>
                          <a:latin typeface="Calibri" panose="020F0502020204030204" pitchFamily="34" charset="0"/>
                          <a:cs typeface="Calibri" panose="020F0502020204030204" pitchFamily="34" charset="0"/>
                        </a:rPr>
                        <a:t>rCSI</a:t>
                      </a:r>
                      <a:endParaRPr lang="en-US" sz="1400" b="1"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dirty="0">
                          <a:solidFill>
                            <a:schemeClr val="tx2"/>
                          </a:solidFill>
                          <a:latin typeface="Calibri" panose="020F0502020204030204" pitchFamily="34" charset="0"/>
                          <a:cs typeface="Calibri" panose="020F0502020204030204" pitchFamily="34" charset="0"/>
                        </a:rPr>
                        <a:t>0.63</a:t>
                      </a:r>
                      <a:endParaRPr lang="en-US" sz="1400" b="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b="1" dirty="0">
                          <a:solidFill>
                            <a:schemeClr val="tx2"/>
                          </a:solidFill>
                          <a:latin typeface="Calibri" panose="020F0502020204030204" pitchFamily="34" charset="0"/>
                          <a:cs typeface="Calibri" panose="020F0502020204030204" pitchFamily="34" charset="0"/>
                        </a:rPr>
                        <a:t>0.63</a:t>
                      </a:r>
                    </a:p>
                  </a:txBody>
                  <a:tcPr>
                    <a:solidFill>
                      <a:schemeClr val="accent1">
                        <a:lumMod val="40000"/>
                        <a:lumOff val="60000"/>
                      </a:schemeClr>
                    </a:solidFill>
                  </a:tcPr>
                </a:tc>
                <a:tc>
                  <a:txBody>
                    <a:bodyPr/>
                    <a:lstStyle/>
                    <a:p>
                      <a:pPr algn="ctr"/>
                      <a:r>
                        <a:rPr lang="en-US" sz="1400" dirty="0">
                          <a:solidFill>
                            <a:schemeClr val="tx2"/>
                          </a:solidFill>
                          <a:latin typeface="Calibri" panose="020F0502020204030204" pitchFamily="34" charset="0"/>
                          <a:cs typeface="Calibri" panose="020F0502020204030204" pitchFamily="34" charset="0"/>
                        </a:rPr>
                        <a:t>0.37 / 0.00 </a:t>
                      </a:r>
                      <a:endParaRPr lang="en-US" sz="1400" b="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dirty="0">
                          <a:solidFill>
                            <a:schemeClr val="tx2"/>
                          </a:solidFill>
                          <a:latin typeface="Calibri" panose="020F0502020204030204" pitchFamily="34" charset="0"/>
                          <a:cs typeface="Calibri" panose="020F0502020204030204" pitchFamily="34" charset="0"/>
                        </a:rPr>
                        <a:t>0.38/0.00</a:t>
                      </a:r>
                      <a:endParaRPr lang="en-US" sz="1400" b="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62204921"/>
                  </a:ext>
                </a:extLst>
              </a:tr>
              <a:tr h="370840">
                <a:tc rowSpan="2">
                  <a:txBody>
                    <a:bodyPr/>
                    <a:lstStyle/>
                    <a:p>
                      <a:pPr algn="ctr"/>
                      <a:r>
                        <a:rPr lang="en-US" altLang="zh-CN" sz="1400" dirty="0">
                          <a:solidFill>
                            <a:schemeClr val="tx2"/>
                          </a:solidFill>
                          <a:latin typeface="Calibri" panose="020F0502020204030204" pitchFamily="34" charset="0"/>
                          <a:cs typeface="Calibri" panose="020F0502020204030204" pitchFamily="34" charset="0"/>
                        </a:rPr>
                        <a:t>Uganda</a:t>
                      </a:r>
                    </a:p>
                    <a:p>
                      <a:pPr algn="ctr"/>
                      <a:r>
                        <a:rPr lang="en-US" altLang="zh-CN" sz="1200" dirty="0">
                          <a:solidFill>
                            <a:schemeClr val="tx2"/>
                          </a:solidFill>
                          <a:latin typeface="Calibri" panose="020F0502020204030204" pitchFamily="34" charset="0"/>
                          <a:cs typeface="Calibri" panose="020F0502020204030204" pitchFamily="34" charset="0"/>
                        </a:rPr>
                        <a:t>2010/11</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to</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predict</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2012</a:t>
                      </a:r>
                      <a:endParaRPr lang="en-US" sz="1200" b="1" dirty="0">
                        <a:solidFill>
                          <a:schemeClr val="tx2"/>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latin typeface="Calibri" panose="020F0502020204030204" pitchFamily="34" charset="0"/>
                          <a:cs typeface="Calibri" panose="020F0502020204030204" pitchFamily="34" charset="0"/>
                        </a:rPr>
                        <a:t>FCS</a:t>
                      </a:r>
                      <a:r>
                        <a:rPr lang="zh-CN" altLang="en-US" sz="1400" dirty="0">
                          <a:solidFill>
                            <a:schemeClr val="tx2"/>
                          </a:solidFill>
                          <a:latin typeface="Calibri" panose="020F0502020204030204" pitchFamily="34" charset="0"/>
                          <a:cs typeface="Calibri" panose="020F0502020204030204" pitchFamily="34" charset="0"/>
                        </a:rPr>
                        <a:t> </a:t>
                      </a:r>
                      <a:endParaRPr lang="en-US" sz="1400" b="1"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dirty="0">
                          <a:solidFill>
                            <a:schemeClr val="tx2"/>
                          </a:solidFill>
                          <a:latin typeface="Calibri" panose="020F0502020204030204" pitchFamily="34" charset="0"/>
                          <a:cs typeface="Calibri" panose="020F0502020204030204" pitchFamily="34" charset="0"/>
                        </a:rPr>
                        <a:t>0.74</a:t>
                      </a:r>
                      <a:endParaRPr lang="en-US" sz="1400" b="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b="1" dirty="0">
                          <a:solidFill>
                            <a:schemeClr val="tx2"/>
                          </a:solidFill>
                          <a:latin typeface="Calibri" panose="020F0502020204030204" pitchFamily="34" charset="0"/>
                          <a:cs typeface="Calibri" panose="020F0502020204030204" pitchFamily="34" charset="0"/>
                        </a:rPr>
                        <a:t>0.77</a:t>
                      </a:r>
                    </a:p>
                  </a:txBody>
                  <a:tcPr>
                    <a:solidFill>
                      <a:schemeClr val="accent1">
                        <a:lumMod val="40000"/>
                        <a:lumOff val="60000"/>
                      </a:schemeClr>
                    </a:solidFill>
                  </a:tcPr>
                </a:tc>
                <a:tc>
                  <a:txBody>
                    <a:bodyPr/>
                    <a:lstStyle/>
                    <a:p>
                      <a:pPr algn="ctr"/>
                      <a:r>
                        <a:rPr lang="en-US" sz="1400" dirty="0">
                          <a:solidFill>
                            <a:schemeClr val="tx2"/>
                          </a:solidFill>
                          <a:latin typeface="Calibri" panose="020F0502020204030204" pitchFamily="34" charset="0"/>
                          <a:cs typeface="Calibri" panose="020F0502020204030204" pitchFamily="34" charset="0"/>
                        </a:rPr>
                        <a:t>0.37/0.11</a:t>
                      </a:r>
                      <a:endParaRPr lang="en-US" sz="1400" b="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dirty="0">
                          <a:solidFill>
                            <a:schemeClr val="tx2"/>
                          </a:solidFill>
                          <a:latin typeface="Calibri" panose="020F0502020204030204" pitchFamily="34" charset="0"/>
                          <a:cs typeface="Calibri" panose="020F0502020204030204" pitchFamily="34" charset="0"/>
                        </a:rPr>
                        <a:t>0.16 / 0.00</a:t>
                      </a:r>
                      <a:endParaRPr lang="en-US" sz="1400" b="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323587478"/>
                  </a:ext>
                </a:extLst>
              </a:tr>
              <a:tr h="128382">
                <a:tc vMerge="1">
                  <a:txBody>
                    <a:bodyPr/>
                    <a:lstStyle/>
                    <a:p>
                      <a:endParaRPr lang="en-US" dirty="0"/>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HDDS*</a:t>
                      </a:r>
                      <a:endParaRPr lang="en-US" sz="1400" b="1"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dirty="0">
                          <a:solidFill>
                            <a:schemeClr val="tx2"/>
                          </a:solidFill>
                          <a:latin typeface="Calibri" panose="020F0502020204030204" pitchFamily="34" charset="0"/>
                          <a:cs typeface="Calibri" panose="020F0502020204030204" pitchFamily="34" charset="0"/>
                        </a:rPr>
                        <a:t>0.88</a:t>
                      </a:r>
                      <a:endParaRPr lang="en-US" sz="1400" b="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b="1" dirty="0">
                          <a:solidFill>
                            <a:schemeClr val="tx2"/>
                          </a:solidFill>
                          <a:latin typeface="Calibri" panose="020F0502020204030204" pitchFamily="34" charset="0"/>
                          <a:cs typeface="Calibri" panose="020F0502020204030204" pitchFamily="34" charset="0"/>
                        </a:rPr>
                        <a:t>0.88</a:t>
                      </a:r>
                    </a:p>
                  </a:txBody>
                  <a:tcPr>
                    <a:solidFill>
                      <a:schemeClr val="accent1">
                        <a:lumMod val="40000"/>
                        <a:lumOff val="60000"/>
                      </a:schemeClr>
                    </a:solidFill>
                  </a:tcPr>
                </a:tc>
                <a:tc>
                  <a:txBody>
                    <a:bodyPr/>
                    <a:lstStyle/>
                    <a:p>
                      <a:pPr algn="ctr"/>
                      <a:r>
                        <a:rPr lang="en-US" sz="1400" dirty="0">
                          <a:solidFill>
                            <a:schemeClr val="tx2"/>
                          </a:solidFill>
                          <a:latin typeface="Calibri" panose="020F0502020204030204" pitchFamily="34" charset="0"/>
                          <a:cs typeface="Calibri" panose="020F0502020204030204" pitchFamily="34" charset="0"/>
                        </a:rPr>
                        <a:t>1 / 0.00 </a:t>
                      </a:r>
                      <a:endParaRPr lang="en-US" sz="1400" b="0" dirty="0">
                        <a:solidFill>
                          <a:schemeClr val="tx2"/>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solidFill>
                            <a:schemeClr val="tx2"/>
                          </a:solidFill>
                          <a:latin typeface="Calibri" panose="020F0502020204030204" pitchFamily="34" charset="0"/>
                          <a:cs typeface="Calibri" panose="020F0502020204030204" pitchFamily="34" charset="0"/>
                        </a:rPr>
                        <a:t>1 / 0.00 </a:t>
                      </a:r>
                      <a:endParaRPr lang="en-US" sz="1400" b="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2063113"/>
                  </a:ext>
                </a:extLst>
              </a:tr>
            </a:tbl>
          </a:graphicData>
        </a:graphic>
      </p:graphicFrame>
      <p:sp>
        <p:nvSpPr>
          <p:cNvPr id="3" name="TextBox 2">
            <a:extLst>
              <a:ext uri="{FF2B5EF4-FFF2-40B4-BE49-F238E27FC236}">
                <a16:creationId xmlns:a16="http://schemas.microsoft.com/office/drawing/2014/main" id="{16D105C7-FF3D-1D44-BAC3-365B5B9B438E}"/>
              </a:ext>
            </a:extLst>
          </p:cNvPr>
          <p:cNvSpPr txBox="1"/>
          <p:nvPr/>
        </p:nvSpPr>
        <p:spPr>
          <a:xfrm>
            <a:off x="307347" y="4070858"/>
            <a:ext cx="8534728" cy="646331"/>
          </a:xfrm>
          <a:prstGeom prst="rect">
            <a:avLst/>
          </a:prstGeom>
          <a:noFill/>
        </p:spPr>
        <p:txBody>
          <a:bodyPr wrap="square" rtlCol="0">
            <a:spAutoFit/>
          </a:bodyPr>
          <a:lstStyle/>
          <a:p>
            <a:r>
              <a:rPr lang="en-US" sz="1200" dirty="0">
                <a:solidFill>
                  <a:schemeClr val="tx2"/>
                </a:solidFill>
                <a:latin typeface="Calibri" panose="020F0502020204030204" pitchFamily="34" charset="0"/>
                <a:cs typeface="Calibri" panose="020F0502020204030204" pitchFamily="34" charset="0"/>
              </a:rPr>
              <a:t>* For HDDS, the variation in data is small. The ‘medium’ is relative insecure compared to ‘good’, but is actually the majority of the data</a:t>
            </a:r>
          </a:p>
          <a:p>
            <a:r>
              <a:rPr lang="en-US" sz="1200" dirty="0">
                <a:solidFill>
                  <a:schemeClr val="tx2"/>
                </a:solidFill>
                <a:latin typeface="Calibri" panose="020F0502020204030204" pitchFamily="34" charset="0"/>
                <a:cs typeface="Calibri" panose="020F0502020204030204" pitchFamily="34" charset="0"/>
              </a:rPr>
              <a:t>** ‘</a:t>
            </a:r>
            <a:r>
              <a:rPr lang="en-US" sz="1200" dirty="0" err="1">
                <a:solidFill>
                  <a:schemeClr val="tx2"/>
                </a:solidFill>
                <a:latin typeface="Calibri" panose="020F0502020204030204" pitchFamily="34" charset="0"/>
                <a:cs typeface="Calibri" panose="020F0502020204030204" pitchFamily="34" charset="0"/>
              </a:rPr>
              <a:t>na</a:t>
            </a:r>
            <a:r>
              <a:rPr lang="en-US" sz="1200" dirty="0">
                <a:solidFill>
                  <a:schemeClr val="tx2"/>
                </a:solidFill>
                <a:latin typeface="Calibri" panose="020F0502020204030204" pitchFamily="34" charset="0"/>
                <a:cs typeface="Calibri" panose="020F0502020204030204" pitchFamily="34" charset="0"/>
              </a:rPr>
              <a:t>’ means there is no observation in that least secure category in the testing data </a:t>
            </a:r>
          </a:p>
          <a:p>
            <a:pPr marL="171450" indent="-171450">
              <a:buFont typeface="Arial" panose="020B0604020202020204" pitchFamily="34" charset="0"/>
              <a:buChar char="•"/>
            </a:pPr>
            <a:r>
              <a:rPr lang="en-US" sz="1200" dirty="0">
                <a:solidFill>
                  <a:schemeClr val="tx2"/>
                </a:solidFill>
              </a:rPr>
              <a:t>  </a:t>
            </a:r>
          </a:p>
        </p:txBody>
      </p:sp>
    </p:spTree>
    <p:extLst>
      <p:ext uri="{BB962C8B-B14F-4D97-AF65-F5344CB8AC3E}">
        <p14:creationId xmlns:p14="http://schemas.microsoft.com/office/powerpoint/2010/main" val="1699337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E2266F-584D-462A-B04A-317EE64C76F4}"/>
              </a:ext>
            </a:extLst>
          </p:cNvPr>
          <p:cNvSpPr txBox="1"/>
          <p:nvPr/>
        </p:nvSpPr>
        <p:spPr>
          <a:xfrm>
            <a:off x="79266" y="117572"/>
            <a:ext cx="8449856" cy="1508105"/>
          </a:xfrm>
          <a:prstGeom prst="rect">
            <a:avLst/>
          </a:prstGeom>
          <a:noFill/>
        </p:spPr>
        <p:txBody>
          <a:bodyPr wrap="square" rtlCol="0">
            <a:spAutoFit/>
          </a:bodyPr>
          <a:lstStyle/>
          <a:p>
            <a:r>
              <a:rPr lang="en-US" altLang="zh-CN" dirty="0">
                <a:solidFill>
                  <a:srgbClr val="13294B"/>
                </a:solidFill>
                <a:latin typeface="Berlin Sans FB" panose="020E0602020502020306" pitchFamily="34" charset="0"/>
                <a:cs typeface="Arial" panose="020B0604020202020204" pitchFamily="34" charset="0"/>
              </a:rPr>
              <a:t>Table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2:</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Baseline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vs</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ML</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algorithms</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with</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down/over</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sample technique</a:t>
            </a:r>
          </a:p>
          <a:p>
            <a:endParaRPr lang="en-US" altLang="zh-CN" dirty="0">
              <a:solidFill>
                <a:srgbClr val="13294B"/>
              </a:solidFill>
              <a:latin typeface="Berlin Sans FB" panose="020E0602020502020306" pitchFamily="34" charset="0"/>
              <a:cs typeface="Arial" panose="020B0604020202020204" pitchFamily="34" charset="0"/>
            </a:endParaRPr>
          </a:p>
          <a:p>
            <a:endParaRPr lang="en-US" sz="2800" dirty="0">
              <a:cs typeface="Arial" panose="020B0604020202020204" pitchFamily="34" charset="0"/>
            </a:endParaRPr>
          </a:p>
          <a:p>
            <a:endParaRPr lang="en-US" sz="2800" dirty="0">
              <a:cs typeface="Arial" panose="020B0604020202020204" pitchFamily="34" charset="0"/>
            </a:endParaRPr>
          </a:p>
        </p:txBody>
      </p:sp>
      <p:graphicFrame>
        <p:nvGraphicFramePr>
          <p:cNvPr id="4" name="Table 3">
            <a:extLst>
              <a:ext uri="{FF2B5EF4-FFF2-40B4-BE49-F238E27FC236}">
                <a16:creationId xmlns:a16="http://schemas.microsoft.com/office/drawing/2014/main" id="{436DE1F7-E71F-2B4B-B9A1-056965AC2D53}"/>
              </a:ext>
            </a:extLst>
          </p:cNvPr>
          <p:cNvGraphicFramePr>
            <a:graphicFrameLocks noGrp="1"/>
          </p:cNvGraphicFramePr>
          <p:nvPr>
            <p:extLst>
              <p:ext uri="{D42A27DB-BD31-4B8C-83A1-F6EECF244321}">
                <p14:modId xmlns:p14="http://schemas.microsoft.com/office/powerpoint/2010/main" val="639632912"/>
              </p:ext>
            </p:extLst>
          </p:nvPr>
        </p:nvGraphicFramePr>
        <p:xfrm>
          <a:off x="176085" y="491541"/>
          <a:ext cx="8766947" cy="3561358"/>
        </p:xfrm>
        <a:graphic>
          <a:graphicData uri="http://schemas.openxmlformats.org/drawingml/2006/table">
            <a:tbl>
              <a:tblPr firstRow="1" bandRow="1">
                <a:tableStyleId>{5A111915-BE36-4E01-A7E5-04B1672EAD32}</a:tableStyleId>
              </a:tblPr>
              <a:tblGrid>
                <a:gridCol w="1263526">
                  <a:extLst>
                    <a:ext uri="{9D8B030D-6E8A-4147-A177-3AD203B41FA5}">
                      <a16:colId xmlns:a16="http://schemas.microsoft.com/office/drawing/2014/main" val="4067584380"/>
                    </a:ext>
                  </a:extLst>
                </a:gridCol>
                <a:gridCol w="1109807">
                  <a:extLst>
                    <a:ext uri="{9D8B030D-6E8A-4147-A177-3AD203B41FA5}">
                      <a16:colId xmlns:a16="http://schemas.microsoft.com/office/drawing/2014/main" val="3964248459"/>
                    </a:ext>
                  </a:extLst>
                </a:gridCol>
                <a:gridCol w="1645265">
                  <a:extLst>
                    <a:ext uri="{9D8B030D-6E8A-4147-A177-3AD203B41FA5}">
                      <a16:colId xmlns:a16="http://schemas.microsoft.com/office/drawing/2014/main" val="4143622438"/>
                    </a:ext>
                  </a:extLst>
                </a:gridCol>
                <a:gridCol w="1623313">
                  <a:extLst>
                    <a:ext uri="{9D8B030D-6E8A-4147-A177-3AD203B41FA5}">
                      <a16:colId xmlns:a16="http://schemas.microsoft.com/office/drawing/2014/main" val="2137496700"/>
                    </a:ext>
                  </a:extLst>
                </a:gridCol>
                <a:gridCol w="1567542">
                  <a:extLst>
                    <a:ext uri="{9D8B030D-6E8A-4147-A177-3AD203B41FA5}">
                      <a16:colId xmlns:a16="http://schemas.microsoft.com/office/drawing/2014/main" val="1474646248"/>
                    </a:ext>
                  </a:extLst>
                </a:gridCol>
                <a:gridCol w="1557494">
                  <a:extLst>
                    <a:ext uri="{9D8B030D-6E8A-4147-A177-3AD203B41FA5}">
                      <a16:colId xmlns:a16="http://schemas.microsoft.com/office/drawing/2014/main" val="2892603233"/>
                    </a:ext>
                  </a:extLst>
                </a:gridCol>
              </a:tblGrid>
              <a:tr h="770926">
                <a:tc>
                  <a:txBody>
                    <a:bodyPr/>
                    <a:lstStyle/>
                    <a:p>
                      <a:pPr algn="ctr"/>
                      <a:r>
                        <a:rPr lang="en-US" altLang="zh-CN" sz="1400" dirty="0">
                          <a:latin typeface="Calibri" panose="020F0502020204030204" pitchFamily="34" charset="0"/>
                          <a:cs typeface="Calibri" panose="020F0502020204030204" pitchFamily="34" charset="0"/>
                        </a:rPr>
                        <a:t>Country</a:t>
                      </a:r>
                      <a:endParaRPr lang="en-US" sz="1400" dirty="0">
                        <a:latin typeface="Calibri" panose="020F0502020204030204" pitchFamily="34" charset="0"/>
                        <a:cs typeface="Calibri" panose="020F0502020204030204" pitchFamily="34" charset="0"/>
                      </a:endParaRPr>
                    </a:p>
                  </a:txBody>
                  <a:tcPr/>
                </a:tc>
                <a:tc>
                  <a:txBody>
                    <a:bodyPr/>
                    <a:lstStyle/>
                    <a:p>
                      <a:pPr algn="ctr"/>
                      <a:r>
                        <a:rPr lang="en-US" altLang="zh-CN" sz="1400" dirty="0">
                          <a:latin typeface="Calibri" panose="020F0502020204030204" pitchFamily="34" charset="0"/>
                          <a:cs typeface="Calibri" panose="020F0502020204030204" pitchFamily="34" charset="0"/>
                        </a:rPr>
                        <a:t>Food</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Security</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Measure</a:t>
                      </a:r>
                      <a:endParaRPr lang="en-US" sz="1400" dirty="0">
                        <a:latin typeface="Calibri" panose="020F0502020204030204" pitchFamily="34" charset="0"/>
                        <a:cs typeface="Calibri" panose="020F0502020204030204" pitchFamily="34" charset="0"/>
                      </a:endParaRPr>
                    </a:p>
                  </a:txBody>
                  <a:tcPr/>
                </a:tc>
                <a:tc>
                  <a:txBody>
                    <a:bodyPr/>
                    <a:lstStyle/>
                    <a:p>
                      <a:pPr algn="ctr"/>
                      <a:r>
                        <a:rPr lang="en-US" altLang="zh-CN" sz="1400" dirty="0">
                          <a:latin typeface="Calibri" panose="020F0502020204030204" pitchFamily="34" charset="0"/>
                          <a:cs typeface="Calibri" panose="020F0502020204030204" pitchFamily="34" charset="0"/>
                        </a:rPr>
                        <a:t>Recall</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Rate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Insecure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category</a:t>
                      </a:r>
                    </a:p>
                    <a:p>
                      <a:pPr algn="ct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(Baseline)</a:t>
                      </a:r>
                      <a:endParaRPr lang="en-US" sz="1400" dirty="0">
                        <a:latin typeface="Calibri" panose="020F0502020204030204" pitchFamily="34" charset="0"/>
                        <a:cs typeface="Calibri" panose="020F0502020204030204" pitchFamily="34" charset="0"/>
                      </a:endParaRPr>
                    </a:p>
                  </a:txBody>
                  <a:tcPr/>
                </a:tc>
                <a:tc>
                  <a:txBody>
                    <a:bodyPr/>
                    <a:lstStyle/>
                    <a:p>
                      <a:pPr algn="ctr"/>
                      <a:r>
                        <a:rPr lang="en-US" altLang="zh-CN" sz="1400" dirty="0">
                          <a:latin typeface="Calibri" panose="020F0502020204030204" pitchFamily="34" charset="0"/>
                          <a:cs typeface="Calibri" panose="020F0502020204030204" pitchFamily="34" charset="0"/>
                        </a:rPr>
                        <a:t>Recall</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Rate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Insecure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category</a:t>
                      </a:r>
                    </a:p>
                    <a:p>
                      <a:pPr algn="ctr"/>
                      <a:r>
                        <a:rPr lang="en-US" altLang="zh-CN" sz="1400" dirty="0">
                          <a:latin typeface="Calibri" panose="020F0502020204030204" pitchFamily="34" charset="0"/>
                          <a:cs typeface="Calibri" panose="020F0502020204030204" pitchFamily="34" charset="0"/>
                        </a:rPr>
                        <a:t>ML</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Oversample</a:t>
                      </a:r>
                      <a:endParaRPr lang="en-US" sz="1400" dirty="0">
                        <a:latin typeface="Calibri" panose="020F0502020204030204" pitchFamily="34" charset="0"/>
                        <a:cs typeface="Calibri" panose="020F0502020204030204" pitchFamily="34" charset="0"/>
                      </a:endParaRPr>
                    </a:p>
                  </a:txBody>
                  <a:tcPr/>
                </a:tc>
                <a:tc>
                  <a:txBody>
                    <a:bodyPr/>
                    <a:lstStyle/>
                    <a:p>
                      <a:pPr algn="ctr"/>
                      <a:r>
                        <a:rPr lang="en-US" altLang="zh-CN" sz="1400" dirty="0">
                          <a:latin typeface="Calibri" panose="020F0502020204030204" pitchFamily="34" charset="0"/>
                          <a:cs typeface="Calibri" panose="020F0502020204030204" pitchFamily="34" charset="0"/>
                        </a:rPr>
                        <a:t>Recall</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Rate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Insecure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category</a:t>
                      </a:r>
                    </a:p>
                    <a:p>
                      <a:pPr algn="ctr"/>
                      <a:r>
                        <a:rPr lang="en-US" altLang="zh-CN" sz="1400" dirty="0">
                          <a:latin typeface="Calibri" panose="020F0502020204030204" pitchFamily="34" charset="0"/>
                          <a:cs typeface="Calibri" panose="020F0502020204030204" pitchFamily="34" charset="0"/>
                        </a:rPr>
                        <a:t>ML</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SMOTE</a:t>
                      </a:r>
                      <a:endParaRPr lang="en-US" sz="1400" dirty="0">
                        <a:latin typeface="Calibri" panose="020F0502020204030204" pitchFamily="34" charset="0"/>
                        <a:cs typeface="Calibri" panose="020F0502020204030204" pitchFamily="34" charset="0"/>
                      </a:endParaRPr>
                    </a:p>
                  </a:txBody>
                  <a:tcPr/>
                </a:tc>
                <a:tc>
                  <a:txBody>
                    <a:bodyPr/>
                    <a:lstStyle/>
                    <a:p>
                      <a:pPr algn="ctr"/>
                      <a:r>
                        <a:rPr lang="en-US" altLang="zh-CN" sz="1400" kern="1200" dirty="0">
                          <a:latin typeface="Calibri" panose="020F0502020204030204" pitchFamily="34" charset="0"/>
                          <a:cs typeface="Calibri" panose="020F0502020204030204" pitchFamily="34" charset="0"/>
                        </a:rPr>
                        <a:t>Recall</a:t>
                      </a:r>
                      <a:r>
                        <a:rPr lang="zh-CN" altLang="en-US" sz="1400" kern="1200" dirty="0">
                          <a:latin typeface="Calibri" panose="020F0502020204030204" pitchFamily="34" charset="0"/>
                          <a:cs typeface="Calibri" panose="020F0502020204030204" pitchFamily="34" charset="0"/>
                        </a:rPr>
                        <a:t> </a:t>
                      </a:r>
                      <a:r>
                        <a:rPr lang="en-US" altLang="zh-CN" sz="1400" kern="1200" dirty="0">
                          <a:latin typeface="Calibri" panose="020F0502020204030204" pitchFamily="34" charset="0"/>
                          <a:cs typeface="Calibri" panose="020F0502020204030204" pitchFamily="34" charset="0"/>
                        </a:rPr>
                        <a:t>Rate</a:t>
                      </a:r>
                      <a:r>
                        <a:rPr lang="zh-CN" altLang="en-US" sz="1400" kern="1200" dirty="0">
                          <a:latin typeface="Calibri" panose="020F0502020204030204" pitchFamily="34" charset="0"/>
                          <a:cs typeface="Calibri" panose="020F0502020204030204" pitchFamily="34" charset="0"/>
                        </a:rPr>
                        <a:t> </a:t>
                      </a:r>
                      <a:r>
                        <a:rPr lang="en-US" altLang="zh-CN" sz="1400" kern="1200" dirty="0">
                          <a:latin typeface="Calibri" panose="020F0502020204030204" pitchFamily="34" charset="0"/>
                          <a:cs typeface="Calibri" panose="020F0502020204030204" pitchFamily="34" charset="0"/>
                        </a:rPr>
                        <a:t>Insecure</a:t>
                      </a:r>
                      <a:r>
                        <a:rPr lang="zh-CN" altLang="en-US" sz="1400" kern="1200" dirty="0">
                          <a:latin typeface="Calibri" panose="020F0502020204030204" pitchFamily="34" charset="0"/>
                          <a:cs typeface="Calibri" panose="020F0502020204030204" pitchFamily="34" charset="0"/>
                        </a:rPr>
                        <a:t> </a:t>
                      </a:r>
                      <a:r>
                        <a:rPr lang="en-US" altLang="zh-CN" sz="1400" kern="1200" dirty="0">
                          <a:latin typeface="Calibri" panose="020F0502020204030204" pitchFamily="34" charset="0"/>
                          <a:cs typeface="Calibri" panose="020F0502020204030204" pitchFamily="34" charset="0"/>
                        </a:rPr>
                        <a:t>category</a:t>
                      </a:r>
                    </a:p>
                    <a:p>
                      <a:pPr algn="ctr"/>
                      <a:r>
                        <a:rPr lang="en-US" altLang="zh-CN" sz="1400" kern="1200" dirty="0">
                          <a:latin typeface="Calibri" panose="020F0502020204030204" pitchFamily="34" charset="0"/>
                          <a:cs typeface="Calibri" panose="020F0502020204030204" pitchFamily="34" charset="0"/>
                        </a:rPr>
                        <a:t>ML</a:t>
                      </a:r>
                      <a:r>
                        <a:rPr lang="zh-CN" altLang="en-US" sz="1400" kern="1200" dirty="0">
                          <a:latin typeface="Calibri" panose="020F0502020204030204" pitchFamily="34" charset="0"/>
                          <a:cs typeface="Calibri" panose="020F0502020204030204" pitchFamily="34" charset="0"/>
                        </a:rPr>
                        <a:t> </a:t>
                      </a:r>
                      <a:r>
                        <a:rPr lang="en-US" altLang="zh-CN" sz="1400" kern="1200" dirty="0">
                          <a:latin typeface="Calibri" panose="020F0502020204030204" pitchFamily="34" charset="0"/>
                          <a:cs typeface="Calibri" panose="020F0502020204030204" pitchFamily="34" charset="0"/>
                        </a:rPr>
                        <a:t>+</a:t>
                      </a:r>
                      <a:r>
                        <a:rPr lang="zh-CN" altLang="en-US" sz="1400" kern="1200" dirty="0">
                          <a:latin typeface="Calibri" panose="020F0502020204030204" pitchFamily="34" charset="0"/>
                          <a:cs typeface="Calibri" panose="020F0502020204030204" pitchFamily="34" charset="0"/>
                        </a:rPr>
                        <a:t> </a:t>
                      </a:r>
                      <a:r>
                        <a:rPr lang="en-US" sz="1400" kern="1200" dirty="0">
                          <a:latin typeface="Calibri" panose="020F0502020204030204" pitchFamily="34" charset="0"/>
                          <a:cs typeface="Calibri" panose="020F0502020204030204" pitchFamily="34" charset="0"/>
                        </a:rPr>
                        <a:t>  ADASYN</a:t>
                      </a:r>
                      <a:r>
                        <a:rPr lang="zh-CN" altLang="en-US" sz="1400" kern="1200" dirty="0">
                          <a:latin typeface="Calibri" panose="020F0502020204030204" pitchFamily="34" charset="0"/>
                          <a:cs typeface="Calibri" panose="020F0502020204030204" pitchFamily="34" charset="0"/>
                        </a:rPr>
                        <a:t> </a:t>
                      </a:r>
                      <a:endParaRPr lang="en-US" sz="1400" b="1" kern="1200" dirty="0">
                        <a:solidFill>
                          <a:schemeClr val="lt1"/>
                        </a:solidFill>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156021642"/>
                  </a:ext>
                </a:extLst>
              </a:tr>
              <a:tr h="361184">
                <a:tc rowSpan="3">
                  <a:txBody>
                    <a:bodyPr/>
                    <a:lstStyle/>
                    <a:p>
                      <a:pPr algn="ctr"/>
                      <a:r>
                        <a:rPr lang="en-US" altLang="zh-CN" sz="1400" dirty="0">
                          <a:solidFill>
                            <a:schemeClr val="tx2"/>
                          </a:solidFill>
                          <a:latin typeface="Calibri" panose="020F0502020204030204" pitchFamily="34" charset="0"/>
                          <a:cs typeface="Calibri" panose="020F0502020204030204" pitchFamily="34" charset="0"/>
                        </a:rPr>
                        <a:t>Malawi</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dirty="0">
                          <a:solidFill>
                            <a:schemeClr val="tx2"/>
                          </a:solidFill>
                          <a:latin typeface="Calibri" panose="020F0502020204030204" pitchFamily="34" charset="0"/>
                          <a:cs typeface="Calibri" panose="020F0502020204030204" pitchFamily="34" charset="0"/>
                        </a:rPr>
                        <a:t>2010/11,</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2013</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to</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predict</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2015/16</a:t>
                      </a:r>
                      <a:endParaRPr lang="en-US" sz="1200" b="1" dirty="0">
                        <a:solidFill>
                          <a:schemeClr val="tx2"/>
                        </a:solidFill>
                        <a:latin typeface="Calibri" panose="020F0502020204030204" pitchFamily="34" charset="0"/>
                        <a:cs typeface="Calibri" panose="020F0502020204030204" pitchFamily="34" charset="0"/>
                      </a:endParaRPr>
                    </a:p>
                    <a:p>
                      <a:pPr algn="ctr"/>
                      <a:endParaRPr lang="en-US" sz="1200" dirty="0">
                        <a:solidFill>
                          <a:schemeClr val="tx2"/>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latin typeface="Calibri" panose="020F0502020204030204" pitchFamily="34" charset="0"/>
                          <a:cs typeface="Calibri" panose="020F0502020204030204" pitchFamily="34" charset="0"/>
                        </a:rPr>
                        <a:t>FCS</a:t>
                      </a:r>
                      <a:r>
                        <a:rPr lang="zh-CN" altLang="en-US" sz="1400" dirty="0">
                          <a:solidFill>
                            <a:schemeClr val="tx2"/>
                          </a:solidFill>
                          <a:latin typeface="Calibri" panose="020F0502020204030204" pitchFamily="34" charset="0"/>
                          <a:cs typeface="Calibri" panose="020F0502020204030204" pitchFamily="34" charset="0"/>
                        </a:rPr>
                        <a:t> </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0.04</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err="1">
                          <a:solidFill>
                            <a:schemeClr val="tx2"/>
                          </a:solidFill>
                          <a:latin typeface="Calibri" panose="020F0502020204030204" pitchFamily="34" charset="0"/>
                          <a:cs typeface="Calibri" panose="020F0502020204030204" pitchFamily="34" charset="0"/>
                        </a:rPr>
                        <a:t>na</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b="1" dirty="0">
                          <a:solidFill>
                            <a:schemeClr val="tx2"/>
                          </a:solidFill>
                          <a:latin typeface="Calibri" panose="020F0502020204030204" pitchFamily="34" charset="0"/>
                          <a:cs typeface="Calibri" panose="020F0502020204030204" pitchFamily="34" charset="0"/>
                        </a:rPr>
                        <a:t>0.93</a:t>
                      </a:r>
                      <a:r>
                        <a:rPr lang="zh-CN" altLang="en-US" sz="1400" b="1" dirty="0">
                          <a:solidFill>
                            <a:schemeClr val="tx2"/>
                          </a:solidFill>
                          <a:latin typeface="Calibri" panose="020F0502020204030204" pitchFamily="34" charset="0"/>
                          <a:cs typeface="Calibri" panose="020F0502020204030204" pitchFamily="34" charset="0"/>
                        </a:rPr>
                        <a:t> </a:t>
                      </a:r>
                      <a:r>
                        <a:rPr lang="en-US" altLang="zh-CN" sz="1400" b="1" dirty="0">
                          <a:solidFill>
                            <a:schemeClr val="tx2"/>
                          </a:solidFill>
                          <a:latin typeface="Calibri" panose="020F0502020204030204" pitchFamily="34" charset="0"/>
                          <a:cs typeface="Calibri" panose="020F0502020204030204" pitchFamily="34" charset="0"/>
                        </a:rPr>
                        <a:t>/</a:t>
                      </a:r>
                      <a:r>
                        <a:rPr lang="zh-CN" altLang="en-US" sz="1400" b="1" dirty="0">
                          <a:solidFill>
                            <a:schemeClr val="tx2"/>
                          </a:solidFill>
                          <a:latin typeface="Calibri" panose="020F0502020204030204" pitchFamily="34" charset="0"/>
                          <a:cs typeface="Calibri" panose="020F0502020204030204" pitchFamily="34" charset="0"/>
                        </a:rPr>
                        <a:t> </a:t>
                      </a:r>
                      <a:r>
                        <a:rPr lang="en-US" altLang="zh-CN" sz="1400" b="1" dirty="0" err="1">
                          <a:solidFill>
                            <a:schemeClr val="tx2"/>
                          </a:solidFill>
                          <a:latin typeface="Calibri" panose="020F0502020204030204" pitchFamily="34" charset="0"/>
                          <a:cs typeface="Calibri" panose="020F0502020204030204" pitchFamily="34" charset="0"/>
                        </a:rPr>
                        <a:t>na</a:t>
                      </a:r>
                      <a:endParaRPr lang="en-US" sz="1400" b="1" dirty="0">
                        <a:solidFill>
                          <a:schemeClr val="tx2"/>
                        </a:solidFill>
                        <a:latin typeface="Calibri" panose="020F0502020204030204" pitchFamily="34" charset="0"/>
                        <a:cs typeface="Calibri" panose="020F0502020204030204" pitchFamily="34" charset="0"/>
                      </a:endParaRPr>
                    </a:p>
                  </a:txBody>
                  <a:tcPr>
                    <a:solidFill>
                      <a:schemeClr val="accent1">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solidFill>
                            <a:schemeClr val="tx2"/>
                          </a:solidFill>
                          <a:latin typeface="Calibri" panose="020F0502020204030204" pitchFamily="34" charset="0"/>
                          <a:cs typeface="Calibri" panose="020F0502020204030204" pitchFamily="34" charset="0"/>
                        </a:rPr>
                        <a:t>0.10 /</a:t>
                      </a:r>
                      <a:r>
                        <a:rPr lang="en-US" sz="1400" dirty="0" err="1">
                          <a:solidFill>
                            <a:schemeClr val="tx2"/>
                          </a:solidFill>
                          <a:latin typeface="Calibri" panose="020F0502020204030204" pitchFamily="34" charset="0"/>
                          <a:cs typeface="Calibri" panose="020F0502020204030204" pitchFamily="34" charset="0"/>
                        </a:rPr>
                        <a:t>na</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solidFill>
                            <a:schemeClr val="tx2"/>
                          </a:solidFill>
                          <a:latin typeface="Calibri" panose="020F0502020204030204" pitchFamily="34" charset="0"/>
                          <a:cs typeface="Calibri" panose="020F0502020204030204" pitchFamily="34" charset="0"/>
                        </a:rPr>
                        <a:t>0.16 /</a:t>
                      </a:r>
                      <a:r>
                        <a:rPr lang="en-US" sz="1400" dirty="0" err="1">
                          <a:solidFill>
                            <a:schemeClr val="tx2"/>
                          </a:solidFill>
                          <a:latin typeface="Calibri" panose="020F0502020204030204" pitchFamily="34" charset="0"/>
                          <a:cs typeface="Calibri" panose="020F0502020204030204" pitchFamily="34" charset="0"/>
                        </a:rPr>
                        <a:t>na</a:t>
                      </a:r>
                      <a:endParaRPr lang="en-US" sz="140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92455147"/>
                  </a:ext>
                </a:extLst>
              </a:tr>
              <a:tr h="361184">
                <a:tc vMerge="1">
                  <a:txBody>
                    <a:bodyPr/>
                    <a:lstStyle/>
                    <a:p>
                      <a:endParaRPr lang="en-US" dirty="0"/>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HDDS*</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0.49</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err="1">
                          <a:solidFill>
                            <a:schemeClr val="tx2"/>
                          </a:solidFill>
                          <a:latin typeface="Calibri" panose="020F0502020204030204" pitchFamily="34" charset="0"/>
                          <a:cs typeface="Calibri" panose="020F0502020204030204" pitchFamily="34" charset="0"/>
                        </a:rPr>
                        <a:t>na</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b="1" dirty="0">
                          <a:solidFill>
                            <a:schemeClr val="tx2"/>
                          </a:solidFill>
                          <a:latin typeface="Calibri" panose="020F0502020204030204" pitchFamily="34" charset="0"/>
                          <a:cs typeface="Calibri" panose="020F0502020204030204" pitchFamily="34" charset="0"/>
                        </a:rPr>
                        <a:t>0.68</a:t>
                      </a:r>
                      <a:r>
                        <a:rPr lang="zh-CN" altLang="en-US" sz="1400" b="1" dirty="0">
                          <a:solidFill>
                            <a:schemeClr val="tx2"/>
                          </a:solidFill>
                          <a:latin typeface="Calibri" panose="020F0502020204030204" pitchFamily="34" charset="0"/>
                          <a:cs typeface="Calibri" panose="020F0502020204030204" pitchFamily="34" charset="0"/>
                        </a:rPr>
                        <a:t> </a:t>
                      </a:r>
                      <a:r>
                        <a:rPr lang="en-US" altLang="zh-CN" sz="1400" b="1" dirty="0">
                          <a:solidFill>
                            <a:schemeClr val="tx2"/>
                          </a:solidFill>
                          <a:latin typeface="Calibri" panose="020F0502020204030204" pitchFamily="34" charset="0"/>
                          <a:cs typeface="Calibri" panose="020F0502020204030204" pitchFamily="34" charset="0"/>
                        </a:rPr>
                        <a:t>/</a:t>
                      </a:r>
                      <a:r>
                        <a:rPr lang="zh-CN" altLang="en-US" sz="1400" b="1" dirty="0">
                          <a:solidFill>
                            <a:schemeClr val="tx2"/>
                          </a:solidFill>
                          <a:latin typeface="Calibri" panose="020F0502020204030204" pitchFamily="34" charset="0"/>
                          <a:cs typeface="Calibri" panose="020F0502020204030204" pitchFamily="34" charset="0"/>
                        </a:rPr>
                        <a:t> </a:t>
                      </a:r>
                      <a:r>
                        <a:rPr lang="en-US" altLang="zh-CN" sz="1400" b="1" dirty="0" err="1">
                          <a:solidFill>
                            <a:schemeClr val="tx2"/>
                          </a:solidFill>
                          <a:latin typeface="Calibri" panose="020F0502020204030204" pitchFamily="34" charset="0"/>
                          <a:cs typeface="Calibri" panose="020F0502020204030204" pitchFamily="34" charset="0"/>
                        </a:rPr>
                        <a:t>na</a:t>
                      </a:r>
                      <a:endParaRPr lang="en-US" sz="1400" b="1" dirty="0">
                        <a:solidFill>
                          <a:schemeClr val="tx2"/>
                        </a:solidFill>
                        <a:latin typeface="Calibri" panose="020F0502020204030204" pitchFamily="34" charset="0"/>
                        <a:cs typeface="Calibri" panose="020F0502020204030204" pitchFamily="34" charset="0"/>
                      </a:endParaRPr>
                    </a:p>
                  </a:txBody>
                  <a:tcPr>
                    <a:solidFill>
                      <a:schemeClr val="accent1">
                        <a:lumMod val="40000"/>
                        <a:lumOff val="60000"/>
                      </a:schemeClr>
                    </a:solidFill>
                  </a:tcPr>
                </a:tc>
                <a:tc>
                  <a:txBody>
                    <a:bodyPr/>
                    <a:lstStyle/>
                    <a:p>
                      <a:pPr algn="ctr"/>
                      <a:r>
                        <a:rPr lang="en-US" sz="1400" dirty="0">
                          <a:solidFill>
                            <a:schemeClr val="tx2"/>
                          </a:solidFill>
                          <a:latin typeface="Calibri" panose="020F0502020204030204" pitchFamily="34" charset="0"/>
                          <a:cs typeface="Calibri" panose="020F0502020204030204" pitchFamily="34" charset="0"/>
                        </a:rPr>
                        <a:t>0.</a:t>
                      </a:r>
                      <a:r>
                        <a:rPr lang="en-US" altLang="zh-CN" sz="1400" dirty="0">
                          <a:solidFill>
                            <a:schemeClr val="tx2"/>
                          </a:solidFill>
                          <a:latin typeface="Calibri" panose="020F0502020204030204" pitchFamily="34" charset="0"/>
                          <a:cs typeface="Calibri" panose="020F0502020204030204" pitchFamily="34" charset="0"/>
                        </a:rPr>
                        <a:t>83</a:t>
                      </a:r>
                      <a:r>
                        <a:rPr lang="en-US" sz="1400" dirty="0">
                          <a:solidFill>
                            <a:schemeClr val="tx2"/>
                          </a:solidFill>
                          <a:latin typeface="Calibri" panose="020F0502020204030204" pitchFamily="34" charset="0"/>
                          <a:cs typeface="Calibri" panose="020F0502020204030204" pitchFamily="34" charset="0"/>
                        </a:rPr>
                        <a:t> / </a:t>
                      </a:r>
                      <a:r>
                        <a:rPr lang="en-US" sz="1400" dirty="0" err="1">
                          <a:solidFill>
                            <a:schemeClr val="tx2"/>
                          </a:solidFill>
                          <a:latin typeface="Calibri" panose="020F0502020204030204" pitchFamily="34" charset="0"/>
                          <a:cs typeface="Calibri" panose="020F0502020204030204" pitchFamily="34" charset="0"/>
                        </a:rPr>
                        <a:t>na</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dirty="0">
                          <a:solidFill>
                            <a:schemeClr val="tx2"/>
                          </a:solidFill>
                          <a:latin typeface="Calibri" panose="020F0502020204030204" pitchFamily="34" charset="0"/>
                          <a:cs typeface="Calibri" panose="020F0502020204030204" pitchFamily="34" charset="0"/>
                        </a:rPr>
                        <a:t>0.71 / </a:t>
                      </a:r>
                      <a:r>
                        <a:rPr lang="en-US" sz="1400" dirty="0" err="1">
                          <a:solidFill>
                            <a:schemeClr val="tx2"/>
                          </a:solidFill>
                          <a:latin typeface="Calibri" panose="020F0502020204030204" pitchFamily="34" charset="0"/>
                          <a:cs typeface="Calibri" panose="020F0502020204030204" pitchFamily="34" charset="0"/>
                        </a:rPr>
                        <a:t>na</a:t>
                      </a:r>
                      <a:endParaRPr lang="en-US" sz="140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46959637"/>
                  </a:ext>
                </a:extLst>
              </a:tr>
              <a:tr h="361184">
                <a:tc vMerge="1">
                  <a:txBody>
                    <a:bodyPr/>
                    <a:lstStyle/>
                    <a:p>
                      <a:endParaRPr lang="en-US" dirty="0"/>
                    </a:p>
                  </a:txBody>
                  <a:tcPr/>
                </a:tc>
                <a:tc>
                  <a:txBody>
                    <a:bodyPr/>
                    <a:lstStyle/>
                    <a:p>
                      <a:pPr algn="ctr"/>
                      <a:r>
                        <a:rPr lang="en-US" altLang="zh-CN" sz="1400" dirty="0" err="1">
                          <a:solidFill>
                            <a:schemeClr val="tx2"/>
                          </a:solidFill>
                          <a:latin typeface="Calibri" panose="020F0502020204030204" pitchFamily="34" charset="0"/>
                          <a:cs typeface="Calibri" panose="020F0502020204030204" pitchFamily="34" charset="0"/>
                        </a:rPr>
                        <a:t>rCSI</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0.23</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0.00</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altLang="zh-CN" sz="1400" b="1" dirty="0">
                          <a:solidFill>
                            <a:schemeClr val="tx2"/>
                          </a:solidFill>
                          <a:latin typeface="Calibri" panose="020F0502020204030204" pitchFamily="34" charset="0"/>
                          <a:cs typeface="Calibri" panose="020F0502020204030204" pitchFamily="34" charset="0"/>
                        </a:rPr>
                        <a:t>0.80/</a:t>
                      </a:r>
                      <a:r>
                        <a:rPr lang="zh-CN" altLang="en-US" sz="1400" b="1" dirty="0">
                          <a:solidFill>
                            <a:schemeClr val="tx2"/>
                          </a:solidFill>
                          <a:latin typeface="Calibri" panose="020F0502020204030204" pitchFamily="34" charset="0"/>
                          <a:cs typeface="Calibri" panose="020F0502020204030204" pitchFamily="34" charset="0"/>
                        </a:rPr>
                        <a:t> </a:t>
                      </a:r>
                      <a:r>
                        <a:rPr lang="en-US" altLang="zh-CN" sz="1400" b="1" dirty="0">
                          <a:solidFill>
                            <a:schemeClr val="tx2"/>
                          </a:solidFill>
                          <a:latin typeface="Calibri" panose="020F0502020204030204" pitchFamily="34" charset="0"/>
                          <a:cs typeface="Calibri" panose="020F0502020204030204" pitchFamily="34" charset="0"/>
                        </a:rPr>
                        <a:t>0.00</a:t>
                      </a:r>
                      <a:endParaRPr lang="en-US" sz="1400" b="1" dirty="0">
                        <a:solidFill>
                          <a:schemeClr val="tx2"/>
                        </a:solidFill>
                        <a:latin typeface="Calibri" panose="020F0502020204030204" pitchFamily="34" charset="0"/>
                        <a:cs typeface="Calibri" panose="020F0502020204030204" pitchFamily="34" charset="0"/>
                      </a:endParaRPr>
                    </a:p>
                  </a:txBody>
                  <a:tcPr>
                    <a:solidFill>
                      <a:schemeClr val="accent1">
                        <a:lumMod val="40000"/>
                        <a:lumOff val="60000"/>
                      </a:schemeClr>
                    </a:solidFill>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0.16 / 0.00</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0.13 / </a:t>
                      </a:r>
                      <a:r>
                        <a:rPr lang="en-US" altLang="zh-CN" sz="1400" dirty="0" err="1">
                          <a:solidFill>
                            <a:schemeClr val="tx2"/>
                          </a:solidFill>
                          <a:latin typeface="Calibri" panose="020F0502020204030204" pitchFamily="34" charset="0"/>
                          <a:cs typeface="Calibri" panose="020F0502020204030204" pitchFamily="34" charset="0"/>
                        </a:rPr>
                        <a:t>na</a:t>
                      </a:r>
                      <a:endParaRPr lang="en-US" sz="140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05090665"/>
                  </a:ext>
                </a:extLst>
              </a:tr>
              <a:tr h="361184">
                <a:tc rowSpan="3">
                  <a:txBody>
                    <a:bodyPr/>
                    <a:lstStyle/>
                    <a:p>
                      <a:pPr algn="ctr"/>
                      <a:r>
                        <a:rPr lang="en-US" altLang="zh-CN" sz="1400" dirty="0">
                          <a:solidFill>
                            <a:schemeClr val="tx2"/>
                          </a:solidFill>
                          <a:latin typeface="Calibri" panose="020F0502020204030204" pitchFamily="34" charset="0"/>
                          <a:cs typeface="Calibri" panose="020F0502020204030204" pitchFamily="34" charset="0"/>
                        </a:rPr>
                        <a:t>Tanzania</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dirty="0">
                          <a:solidFill>
                            <a:schemeClr val="tx2"/>
                          </a:solidFill>
                          <a:latin typeface="Calibri" panose="020F0502020204030204" pitchFamily="34" charset="0"/>
                          <a:cs typeface="Calibri" panose="020F0502020204030204" pitchFamily="34" charset="0"/>
                        </a:rPr>
                        <a:t>2010/11,</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2012/13</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to</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predict</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2014/15</a:t>
                      </a:r>
                      <a:endParaRPr lang="en-US" sz="1200" dirty="0">
                        <a:solidFill>
                          <a:schemeClr val="tx2"/>
                        </a:solidFill>
                        <a:latin typeface="Calibri" panose="020F0502020204030204" pitchFamily="34" charset="0"/>
                        <a:cs typeface="Calibri" panose="020F0502020204030204" pitchFamily="34" charset="0"/>
                      </a:endParaRPr>
                    </a:p>
                    <a:p>
                      <a:pPr algn="ctr"/>
                      <a:endParaRPr lang="en-US" sz="1200" dirty="0">
                        <a:solidFill>
                          <a:schemeClr val="tx2"/>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latin typeface="Calibri" panose="020F0502020204030204" pitchFamily="34" charset="0"/>
                          <a:cs typeface="Calibri" panose="020F0502020204030204" pitchFamily="34" charset="0"/>
                        </a:rPr>
                        <a:t>FCS</a:t>
                      </a:r>
                      <a:r>
                        <a:rPr lang="zh-CN" altLang="en-US" sz="1400" dirty="0">
                          <a:solidFill>
                            <a:schemeClr val="tx2"/>
                          </a:solidFill>
                          <a:latin typeface="Calibri" panose="020F0502020204030204" pitchFamily="34" charset="0"/>
                          <a:cs typeface="Calibri" panose="020F0502020204030204" pitchFamily="34" charset="0"/>
                        </a:rPr>
                        <a:t> </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dirty="0">
                          <a:solidFill>
                            <a:schemeClr val="tx2"/>
                          </a:solidFill>
                          <a:latin typeface="Calibri" panose="020F0502020204030204" pitchFamily="34" charset="0"/>
                          <a:cs typeface="Calibri" panose="020F0502020204030204" pitchFamily="34" charset="0"/>
                        </a:rPr>
                        <a:t>0.02 / 0.00 </a:t>
                      </a:r>
                    </a:p>
                  </a:txBody>
                  <a:tcPr/>
                </a:tc>
                <a:tc>
                  <a:txBody>
                    <a:bodyPr/>
                    <a:lstStyle/>
                    <a:p>
                      <a:pPr algn="ctr"/>
                      <a:r>
                        <a:rPr lang="en-US" sz="1400" b="1" dirty="0">
                          <a:solidFill>
                            <a:schemeClr val="tx2"/>
                          </a:solidFill>
                          <a:latin typeface="Calibri" panose="020F0502020204030204" pitchFamily="34" charset="0"/>
                          <a:cs typeface="Calibri" panose="020F0502020204030204" pitchFamily="34" charset="0"/>
                        </a:rPr>
                        <a:t>0.63/0.00</a:t>
                      </a:r>
                    </a:p>
                  </a:txBody>
                  <a:tcPr>
                    <a:solidFill>
                      <a:schemeClr val="accent1">
                        <a:lumMod val="40000"/>
                        <a:lumOff val="60000"/>
                      </a:schemeClr>
                    </a:solidFill>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0.49/0.00</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0.58/0.00</a:t>
                      </a:r>
                      <a:endParaRPr lang="en-US" sz="140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75298372"/>
                  </a:ext>
                </a:extLst>
              </a:tr>
              <a:tr h="361184">
                <a:tc vMerge="1">
                  <a:txBody>
                    <a:bodyPr/>
                    <a:lstStyle/>
                    <a:p>
                      <a:endParaRPr lang="en-US" dirty="0"/>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HDDS*</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dirty="0">
                          <a:solidFill>
                            <a:schemeClr val="tx2"/>
                          </a:solidFill>
                          <a:latin typeface="Calibri" panose="020F0502020204030204" pitchFamily="34" charset="0"/>
                          <a:cs typeface="Calibri" panose="020F0502020204030204" pitchFamily="34" charset="0"/>
                        </a:rPr>
                        <a:t>0.99 / </a:t>
                      </a:r>
                      <a:r>
                        <a:rPr lang="en-US" sz="1400" dirty="0" err="1">
                          <a:solidFill>
                            <a:schemeClr val="tx2"/>
                          </a:solidFill>
                          <a:latin typeface="Calibri" panose="020F0502020204030204" pitchFamily="34" charset="0"/>
                          <a:cs typeface="Calibri" panose="020F0502020204030204" pitchFamily="34" charset="0"/>
                        </a:rPr>
                        <a:t>na</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b="1" dirty="0">
                          <a:solidFill>
                            <a:schemeClr val="tx2"/>
                          </a:solidFill>
                          <a:latin typeface="Calibri" panose="020F0502020204030204" pitchFamily="34" charset="0"/>
                          <a:cs typeface="Calibri" panose="020F0502020204030204" pitchFamily="34" charset="0"/>
                        </a:rPr>
                        <a:t>0.66/</a:t>
                      </a:r>
                      <a:r>
                        <a:rPr lang="en-US" sz="1400" b="1" dirty="0" err="1">
                          <a:solidFill>
                            <a:schemeClr val="tx2"/>
                          </a:solidFill>
                          <a:latin typeface="Calibri" panose="020F0502020204030204" pitchFamily="34" charset="0"/>
                          <a:cs typeface="Calibri" panose="020F0502020204030204" pitchFamily="34" charset="0"/>
                        </a:rPr>
                        <a:t>na</a:t>
                      </a:r>
                      <a:endParaRPr lang="en-US" sz="1400" b="1" dirty="0">
                        <a:solidFill>
                          <a:schemeClr val="tx2"/>
                        </a:solidFill>
                        <a:latin typeface="Calibri" panose="020F0502020204030204" pitchFamily="34" charset="0"/>
                        <a:cs typeface="Calibri" panose="020F0502020204030204" pitchFamily="34" charset="0"/>
                      </a:endParaRPr>
                    </a:p>
                  </a:txBody>
                  <a:tcPr>
                    <a:solidFill>
                      <a:schemeClr val="accent1">
                        <a:lumMod val="40000"/>
                        <a:lumOff val="60000"/>
                      </a:schemeClr>
                    </a:solidFill>
                  </a:tcPr>
                </a:tc>
                <a:tc>
                  <a:txBody>
                    <a:bodyPr/>
                    <a:lstStyle/>
                    <a:p>
                      <a:pPr algn="ctr"/>
                      <a:r>
                        <a:rPr lang="en-US" sz="1400" dirty="0">
                          <a:solidFill>
                            <a:schemeClr val="tx2"/>
                          </a:solidFill>
                          <a:latin typeface="Calibri" panose="020F0502020204030204" pitchFamily="34" charset="0"/>
                          <a:cs typeface="Calibri" panose="020F0502020204030204" pitchFamily="34" charset="0"/>
                        </a:rPr>
                        <a:t>0.92/</a:t>
                      </a:r>
                      <a:r>
                        <a:rPr lang="en-US" sz="1400" dirty="0" err="1">
                          <a:solidFill>
                            <a:schemeClr val="tx2"/>
                          </a:solidFill>
                          <a:latin typeface="Calibri" panose="020F0502020204030204" pitchFamily="34" charset="0"/>
                          <a:cs typeface="Calibri" panose="020F0502020204030204" pitchFamily="34" charset="0"/>
                        </a:rPr>
                        <a:t>na</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dirty="0">
                          <a:solidFill>
                            <a:schemeClr val="tx2"/>
                          </a:solidFill>
                          <a:latin typeface="Calibri" panose="020F0502020204030204" pitchFamily="34" charset="0"/>
                          <a:cs typeface="Calibri" panose="020F0502020204030204" pitchFamily="34" charset="0"/>
                        </a:rPr>
                        <a:t>0.85/</a:t>
                      </a:r>
                      <a:r>
                        <a:rPr lang="en-US" sz="1400" dirty="0" err="1">
                          <a:solidFill>
                            <a:schemeClr val="tx2"/>
                          </a:solidFill>
                          <a:latin typeface="Calibri" panose="020F0502020204030204" pitchFamily="34" charset="0"/>
                          <a:cs typeface="Calibri" panose="020F0502020204030204" pitchFamily="34" charset="0"/>
                        </a:rPr>
                        <a:t>na</a:t>
                      </a:r>
                      <a:endParaRPr lang="en-US" sz="140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32052876"/>
                  </a:ext>
                </a:extLst>
              </a:tr>
              <a:tr h="161099">
                <a:tc vMerge="1">
                  <a:txBody>
                    <a:bodyPr/>
                    <a:lstStyle/>
                    <a:p>
                      <a:endParaRPr lang="en-US" dirty="0"/>
                    </a:p>
                  </a:txBody>
                  <a:tcPr/>
                </a:tc>
                <a:tc>
                  <a:txBody>
                    <a:bodyPr/>
                    <a:lstStyle/>
                    <a:p>
                      <a:pPr algn="ctr"/>
                      <a:r>
                        <a:rPr lang="en-US" altLang="zh-CN" sz="1400" dirty="0" err="1">
                          <a:solidFill>
                            <a:schemeClr val="tx2"/>
                          </a:solidFill>
                          <a:latin typeface="Calibri" panose="020F0502020204030204" pitchFamily="34" charset="0"/>
                          <a:cs typeface="Calibri" panose="020F0502020204030204" pitchFamily="34" charset="0"/>
                        </a:rPr>
                        <a:t>rCSI</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dirty="0">
                          <a:solidFill>
                            <a:schemeClr val="tx2"/>
                          </a:solidFill>
                          <a:latin typeface="Calibri" panose="020F0502020204030204" pitchFamily="34" charset="0"/>
                          <a:cs typeface="Calibri" panose="020F0502020204030204" pitchFamily="34" charset="0"/>
                        </a:rPr>
                        <a:t>0.37 / 0.00 </a:t>
                      </a:r>
                    </a:p>
                  </a:txBody>
                  <a:tcPr/>
                </a:tc>
                <a:tc>
                  <a:txBody>
                    <a:bodyPr/>
                    <a:lstStyle/>
                    <a:p>
                      <a:pPr algn="ctr"/>
                      <a:r>
                        <a:rPr lang="en-US" sz="1400" b="1" dirty="0">
                          <a:solidFill>
                            <a:schemeClr val="tx2"/>
                          </a:solidFill>
                          <a:latin typeface="Calibri" panose="020F0502020204030204" pitchFamily="34" charset="0"/>
                          <a:cs typeface="Calibri" panose="020F0502020204030204" pitchFamily="34" charset="0"/>
                        </a:rPr>
                        <a:t>0.44/ 0.00</a:t>
                      </a:r>
                    </a:p>
                  </a:txBody>
                  <a:tcPr>
                    <a:solidFill>
                      <a:schemeClr val="accent1">
                        <a:lumMod val="40000"/>
                        <a:lumOff val="60000"/>
                      </a:schemeClr>
                    </a:solidFill>
                  </a:tcPr>
                </a:tc>
                <a:tc>
                  <a:txBody>
                    <a:bodyPr/>
                    <a:lstStyle/>
                    <a:p>
                      <a:pPr algn="ctr"/>
                      <a:r>
                        <a:rPr lang="en-US" sz="1400" dirty="0">
                          <a:solidFill>
                            <a:schemeClr val="tx2"/>
                          </a:solidFill>
                          <a:latin typeface="Calibri" panose="020F0502020204030204" pitchFamily="34" charset="0"/>
                          <a:cs typeface="Calibri" panose="020F0502020204030204" pitchFamily="34" charset="0"/>
                        </a:rPr>
                        <a:t>0.42 / 0.00</a:t>
                      </a:r>
                    </a:p>
                  </a:txBody>
                  <a:tcPr/>
                </a:tc>
                <a:tc>
                  <a:txBody>
                    <a:bodyPr/>
                    <a:lstStyle/>
                    <a:p>
                      <a:pPr algn="ctr"/>
                      <a:r>
                        <a:rPr lang="en-US" sz="1400" dirty="0">
                          <a:solidFill>
                            <a:schemeClr val="tx2"/>
                          </a:solidFill>
                          <a:latin typeface="Calibri" panose="020F0502020204030204" pitchFamily="34" charset="0"/>
                          <a:cs typeface="Calibri" panose="020F0502020204030204" pitchFamily="34" charset="0"/>
                        </a:rPr>
                        <a:t>0.46 / 0.00</a:t>
                      </a:r>
                    </a:p>
                  </a:txBody>
                  <a:tcPr/>
                </a:tc>
                <a:extLst>
                  <a:ext uri="{0D108BD9-81ED-4DB2-BD59-A6C34878D82A}">
                    <a16:rowId xmlns:a16="http://schemas.microsoft.com/office/drawing/2014/main" val="1062204921"/>
                  </a:ext>
                </a:extLst>
              </a:tr>
              <a:tr h="296863">
                <a:tc rowSpan="2">
                  <a:txBody>
                    <a:bodyPr/>
                    <a:lstStyle/>
                    <a:p>
                      <a:pPr algn="ctr"/>
                      <a:r>
                        <a:rPr lang="en-US" altLang="zh-CN" sz="1400" dirty="0">
                          <a:solidFill>
                            <a:schemeClr val="tx2"/>
                          </a:solidFill>
                          <a:latin typeface="Calibri" panose="020F0502020204030204" pitchFamily="34" charset="0"/>
                          <a:cs typeface="Calibri" panose="020F0502020204030204" pitchFamily="34" charset="0"/>
                        </a:rPr>
                        <a:t>Uganda</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dirty="0">
                          <a:solidFill>
                            <a:schemeClr val="tx2"/>
                          </a:solidFill>
                          <a:latin typeface="Calibri" panose="020F0502020204030204" pitchFamily="34" charset="0"/>
                          <a:cs typeface="Calibri" panose="020F0502020204030204" pitchFamily="34" charset="0"/>
                        </a:rPr>
                        <a:t>2010/11</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to</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predict</a:t>
                      </a:r>
                      <a:r>
                        <a:rPr lang="zh-CN" altLang="en-US" sz="1200" dirty="0">
                          <a:solidFill>
                            <a:schemeClr val="tx2"/>
                          </a:solidFill>
                          <a:latin typeface="Calibri" panose="020F0502020204030204" pitchFamily="34" charset="0"/>
                          <a:cs typeface="Calibri" panose="020F0502020204030204" pitchFamily="34" charset="0"/>
                        </a:rPr>
                        <a:t> </a:t>
                      </a:r>
                      <a:r>
                        <a:rPr lang="en-US" altLang="zh-CN" sz="1200" dirty="0">
                          <a:solidFill>
                            <a:schemeClr val="tx2"/>
                          </a:solidFill>
                          <a:latin typeface="Calibri" panose="020F0502020204030204" pitchFamily="34" charset="0"/>
                          <a:cs typeface="Calibri" panose="020F0502020204030204" pitchFamily="34" charset="0"/>
                        </a:rPr>
                        <a:t>2012</a:t>
                      </a:r>
                      <a:endParaRPr lang="en-US" sz="1200" b="1" dirty="0">
                        <a:solidFill>
                          <a:schemeClr val="tx2"/>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latin typeface="Calibri" panose="020F0502020204030204" pitchFamily="34" charset="0"/>
                          <a:cs typeface="Calibri" panose="020F0502020204030204" pitchFamily="34" charset="0"/>
                        </a:rPr>
                        <a:t>FCS</a:t>
                      </a:r>
                      <a:r>
                        <a:rPr lang="zh-CN" altLang="en-US" sz="1400" dirty="0">
                          <a:solidFill>
                            <a:schemeClr val="tx2"/>
                          </a:solidFill>
                          <a:latin typeface="Calibri" panose="020F0502020204030204" pitchFamily="34" charset="0"/>
                          <a:cs typeface="Calibri" panose="020F0502020204030204" pitchFamily="34" charset="0"/>
                        </a:rPr>
                        <a:t> </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dirty="0">
                          <a:solidFill>
                            <a:schemeClr val="tx2"/>
                          </a:solidFill>
                          <a:latin typeface="Calibri" panose="020F0502020204030204" pitchFamily="34" charset="0"/>
                          <a:cs typeface="Calibri" panose="020F0502020204030204" pitchFamily="34" charset="0"/>
                        </a:rPr>
                        <a:t>0.37/0.11</a:t>
                      </a:r>
                    </a:p>
                  </a:txBody>
                  <a:tcPr/>
                </a:tc>
                <a:tc>
                  <a:txBody>
                    <a:bodyPr/>
                    <a:lstStyle/>
                    <a:p>
                      <a:pPr algn="ctr"/>
                      <a:r>
                        <a:rPr lang="en-US" sz="1400" b="1" dirty="0">
                          <a:solidFill>
                            <a:schemeClr val="tx2"/>
                          </a:solidFill>
                          <a:latin typeface="Calibri" panose="020F0502020204030204" pitchFamily="34" charset="0"/>
                          <a:cs typeface="Calibri" panose="020F0502020204030204" pitchFamily="34" charset="0"/>
                        </a:rPr>
                        <a:t>0.24/ 0.00</a:t>
                      </a:r>
                    </a:p>
                  </a:txBody>
                  <a:tcPr>
                    <a:solidFill>
                      <a:schemeClr val="accent1">
                        <a:lumMod val="40000"/>
                        <a:lumOff val="60000"/>
                      </a:schemeClr>
                    </a:solidFill>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0.44/0.33</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0.43/0.33</a:t>
                      </a:r>
                      <a:endParaRPr lang="en-US" sz="140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323587478"/>
                  </a:ext>
                </a:extLst>
              </a:tr>
              <a:tr h="361184">
                <a:tc vMerge="1">
                  <a:txBody>
                    <a:bodyPr/>
                    <a:lstStyle/>
                    <a:p>
                      <a:endParaRPr lang="en-US" dirty="0"/>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HDDS*</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dirty="0">
                          <a:solidFill>
                            <a:schemeClr val="tx2"/>
                          </a:solidFill>
                          <a:latin typeface="Calibri" panose="020F0502020204030204" pitchFamily="34" charset="0"/>
                          <a:cs typeface="Calibri" panose="020F0502020204030204" pitchFamily="34" charset="0"/>
                        </a:rPr>
                        <a:t>1 / 0.00 </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solidFill>
                            <a:schemeClr val="tx2"/>
                          </a:solidFill>
                          <a:latin typeface="Calibri" panose="020F0502020204030204" pitchFamily="34" charset="0"/>
                          <a:cs typeface="Calibri" panose="020F0502020204030204" pitchFamily="34" charset="0"/>
                        </a:rPr>
                        <a:t> 0.89/0.00</a:t>
                      </a:r>
                    </a:p>
                  </a:txBody>
                  <a:tcPr>
                    <a:solidFill>
                      <a:schemeClr val="accent1">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latin typeface="Calibri" panose="020F0502020204030204" pitchFamily="34" charset="0"/>
                          <a:cs typeface="Calibri" panose="020F0502020204030204" pitchFamily="34" charset="0"/>
                        </a:rPr>
                        <a:t>1</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 0.00</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latin typeface="Calibri" panose="020F0502020204030204" pitchFamily="34" charset="0"/>
                          <a:cs typeface="Calibri" panose="020F0502020204030204" pitchFamily="34" charset="0"/>
                        </a:rPr>
                        <a:t>1</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 0.00</a:t>
                      </a:r>
                      <a:endParaRPr lang="en-US" sz="140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2063113"/>
                  </a:ext>
                </a:extLst>
              </a:tr>
            </a:tbl>
          </a:graphicData>
        </a:graphic>
      </p:graphicFrame>
      <p:sp>
        <p:nvSpPr>
          <p:cNvPr id="5" name="TextBox 4">
            <a:extLst>
              <a:ext uri="{FF2B5EF4-FFF2-40B4-BE49-F238E27FC236}">
                <a16:creationId xmlns:a16="http://schemas.microsoft.com/office/drawing/2014/main" id="{AA8283D9-54D8-1948-886A-9DAE480A085E}"/>
              </a:ext>
            </a:extLst>
          </p:cNvPr>
          <p:cNvSpPr txBox="1"/>
          <p:nvPr/>
        </p:nvSpPr>
        <p:spPr>
          <a:xfrm>
            <a:off x="176085" y="4039171"/>
            <a:ext cx="8534728" cy="461665"/>
          </a:xfrm>
          <a:prstGeom prst="rect">
            <a:avLst/>
          </a:prstGeom>
          <a:noFill/>
        </p:spPr>
        <p:txBody>
          <a:bodyPr wrap="square" rtlCol="0">
            <a:spAutoFit/>
          </a:bodyPr>
          <a:lstStyle/>
          <a:p>
            <a:r>
              <a:rPr lang="en-US" sz="1200" dirty="0">
                <a:solidFill>
                  <a:schemeClr val="tx2"/>
                </a:solidFill>
                <a:latin typeface="Calibri" panose="020F0502020204030204" pitchFamily="34" charset="0"/>
                <a:cs typeface="Calibri" panose="020F0502020204030204" pitchFamily="34" charset="0"/>
              </a:rPr>
              <a:t>* For HDDS, the variation in data is small. The ‘medium’ is relative insecure compared to ‘good’, but is actually the majority of the data </a:t>
            </a:r>
          </a:p>
          <a:p>
            <a:r>
              <a:rPr lang="en-US" sz="1200" dirty="0">
                <a:solidFill>
                  <a:schemeClr val="tx2"/>
                </a:solidFill>
                <a:latin typeface="Calibri" panose="020F0502020204030204" pitchFamily="34" charset="0"/>
                <a:cs typeface="Calibri" panose="020F0502020204030204" pitchFamily="34" charset="0"/>
              </a:rPr>
              <a:t>** ‘</a:t>
            </a:r>
            <a:r>
              <a:rPr lang="en-US" sz="1200" dirty="0" err="1">
                <a:solidFill>
                  <a:schemeClr val="tx2"/>
                </a:solidFill>
                <a:latin typeface="Calibri" panose="020F0502020204030204" pitchFamily="34" charset="0"/>
                <a:cs typeface="Calibri" panose="020F0502020204030204" pitchFamily="34" charset="0"/>
              </a:rPr>
              <a:t>na</a:t>
            </a:r>
            <a:r>
              <a:rPr lang="en-US" sz="1200" dirty="0">
                <a:solidFill>
                  <a:schemeClr val="tx2"/>
                </a:solidFill>
                <a:latin typeface="Calibri" panose="020F0502020204030204" pitchFamily="34" charset="0"/>
                <a:cs typeface="Calibri" panose="020F0502020204030204" pitchFamily="34" charset="0"/>
              </a:rPr>
              <a:t>’ means there is no observation in that least secure category in the testing data </a:t>
            </a:r>
          </a:p>
        </p:txBody>
      </p:sp>
    </p:spTree>
    <p:extLst>
      <p:ext uri="{BB962C8B-B14F-4D97-AF65-F5344CB8AC3E}">
        <p14:creationId xmlns:p14="http://schemas.microsoft.com/office/powerpoint/2010/main" val="84448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CA" dirty="0" smtClean="0"/>
              <a:t>The problem</a:t>
            </a:r>
            <a:endParaRPr lang="en-US" dirty="0"/>
          </a:p>
        </p:txBody>
      </p:sp>
      <p:sp>
        <p:nvSpPr>
          <p:cNvPr id="15" name="Content Placeholder 2"/>
          <p:cNvSpPr txBox="1">
            <a:spLocks/>
          </p:cNvSpPr>
          <p:nvPr/>
        </p:nvSpPr>
        <p:spPr>
          <a:xfrm>
            <a:off x="628650" y="1042534"/>
            <a:ext cx="7143750" cy="1784151"/>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white"/>
                </a:solidFill>
                <a:effectLst/>
                <a:uLnTx/>
                <a:uFillTx/>
                <a:latin typeface="Calibri" panose="020F0502020204030204"/>
                <a:ea typeface="+mn-ea"/>
                <a:cs typeface="+mn-cs"/>
              </a:rPr>
              <a:t>We lack the ability to identify food insecure populations in time to intervene. Humanitarian response tends to trail the onset of food security crises. </a:t>
            </a:r>
            <a:endParaRPr kumimoji="0" lang="en-US" sz="170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a:p>
            <a:pPr marL="171450" lvl="0" indent="-171450" defTabSz="685800">
              <a:spcBef>
                <a:spcPts val="750"/>
              </a:spcBef>
            </a:pPr>
            <a:r>
              <a:rPr lang="en-CA" sz="1700" dirty="0" smtClean="0">
                <a:solidFill>
                  <a:prstClr val="white"/>
                </a:solidFill>
                <a:latin typeface="Calibri" panose="020F0502020204030204"/>
              </a:rPr>
              <a:t>Currently use the</a:t>
            </a:r>
            <a:r>
              <a:rPr lang="en-US" sz="1800" dirty="0" smtClean="0">
                <a:solidFill>
                  <a:schemeClr val="bg1"/>
                </a:solidFill>
              </a:rPr>
              <a:t> </a:t>
            </a:r>
            <a:r>
              <a:rPr lang="en-US" sz="1800" dirty="0">
                <a:solidFill>
                  <a:schemeClr val="bg1"/>
                </a:solidFill>
              </a:rPr>
              <a:t>Integrated Food Security Phase Classification </a:t>
            </a:r>
            <a:r>
              <a:rPr lang="en-US" sz="1800" dirty="0" smtClean="0">
                <a:solidFill>
                  <a:schemeClr val="bg1"/>
                </a:solidFill>
              </a:rPr>
              <a:t>System (IPC)  </a:t>
            </a:r>
            <a:endParaRPr kumimoji="0" lang="en-US" sz="170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CA" sz="1700" b="0" i="0" u="none" strike="noStrike" kern="1200" cap="none" spc="0" normalizeH="0" baseline="0" noProof="0" dirty="0" smtClean="0">
                <a:ln>
                  <a:noFill/>
                </a:ln>
                <a:solidFill>
                  <a:prstClr val="white"/>
                </a:solidFill>
                <a:effectLst/>
                <a:uLnTx/>
                <a:uFillTx/>
                <a:latin typeface="Calibri" panose="020F0502020204030204"/>
                <a:ea typeface="+mn-ea"/>
                <a:cs typeface="+mn-cs"/>
              </a:rPr>
              <a:t>The IPC has large data requirements and has been accused of political influence</a:t>
            </a:r>
            <a:endParaRPr kumimoji="0" lang="en-US" sz="17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200" b="1" i="1" u="none" strike="noStrike" kern="1200" cap="none" spc="0" normalizeH="0" baseline="0" noProof="0" dirty="0">
                <a:ln>
                  <a:noFill/>
                </a:ln>
                <a:solidFill>
                  <a:srgbClr val="FFC000"/>
                </a:solidFill>
                <a:effectLst/>
                <a:uLnTx/>
                <a:uFillTx/>
                <a:latin typeface="Calibri" panose="020F0502020204030204"/>
                <a:ea typeface="+mn-ea"/>
                <a:cs typeface="+mn-cs"/>
              </a:rPr>
              <a:t>Need to improve prediction of food security crises </a:t>
            </a:r>
            <a:endParaRPr kumimoji="0" lang="en-US" sz="2200" b="0" i="1"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16" name="Title 13"/>
          <p:cNvSpPr txBox="1">
            <a:spLocks/>
          </p:cNvSpPr>
          <p:nvPr/>
        </p:nvSpPr>
        <p:spPr>
          <a:xfrm>
            <a:off x="628650" y="2488563"/>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kern="1200">
                <a:solidFill>
                  <a:schemeClr val="accent4"/>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CA" sz="2400" b="0" i="0" u="none" strike="noStrike" kern="1200" cap="none" spc="0" normalizeH="0" baseline="0" noProof="0" dirty="0">
                <a:ln>
                  <a:noFill/>
                </a:ln>
                <a:solidFill>
                  <a:srgbClr val="FFC000"/>
                </a:solidFill>
                <a:effectLst/>
                <a:uLnTx/>
                <a:uFillTx/>
                <a:latin typeface="Calibri" panose="020F0502020204030204"/>
                <a:ea typeface="+mj-ea"/>
                <a:cs typeface="+mj-cs"/>
              </a:rPr>
              <a:t>The opportunity</a:t>
            </a:r>
            <a:endParaRPr kumimoji="0" lang="en-US" sz="2400" b="0" i="0" u="none" strike="noStrike" kern="1200" cap="none" spc="0" normalizeH="0" baseline="0" noProof="0" dirty="0">
              <a:ln>
                <a:noFill/>
              </a:ln>
              <a:solidFill>
                <a:srgbClr val="FFC000"/>
              </a:solidFill>
              <a:effectLst/>
              <a:uLnTx/>
              <a:uFillTx/>
              <a:latin typeface="Calibri" panose="020F0502020204030204"/>
              <a:ea typeface="+mj-ea"/>
              <a:cs typeface="+mj-cs"/>
            </a:endParaRPr>
          </a:p>
        </p:txBody>
      </p:sp>
      <p:sp>
        <p:nvSpPr>
          <p:cNvPr id="17" name="Content Placeholder 2"/>
          <p:cNvSpPr txBox="1">
            <a:spLocks/>
          </p:cNvSpPr>
          <p:nvPr/>
        </p:nvSpPr>
        <p:spPr>
          <a:xfrm>
            <a:off x="628650" y="3252147"/>
            <a:ext cx="7143750" cy="13286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Recent increase in available data related to food security, rainfall, and prices.</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These data are often evaluated in isolation.</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000" b="1" i="1" u="none" strike="noStrike" kern="1200" cap="none" spc="0" normalizeH="0" baseline="0" noProof="0" dirty="0">
                <a:ln>
                  <a:noFill/>
                </a:ln>
                <a:solidFill>
                  <a:srgbClr val="FFC000"/>
                </a:solidFill>
                <a:effectLst/>
                <a:uLnTx/>
                <a:uFillTx/>
                <a:latin typeface="Calibri" panose="020F0502020204030204"/>
                <a:ea typeface="+mn-ea"/>
                <a:cs typeface="+mn-cs"/>
              </a:rPr>
              <a:t>Incorporate these data into a single predictive model of food security early warning.</a:t>
            </a:r>
            <a:endParaRPr kumimoji="0" lang="en-US" sz="2000" b="0" i="1"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19" name="Footer Placeholder 18"/>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smtClean="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smtClean="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smtClean="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7041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898059" y="1033543"/>
            <a:ext cx="3406522" cy="2616101"/>
          </a:xfrm>
          <a:prstGeom prst="rect">
            <a:avLst/>
          </a:prstGeom>
          <a:noFill/>
        </p:spPr>
        <p:txBody>
          <a:bodyPr wrap="square" rtlCol="0">
            <a:spAutoFit/>
          </a:bodyPr>
          <a:lstStyle/>
          <a:p>
            <a:pPr marL="285750" indent="-285750">
              <a:buFont typeface="Arial" panose="020B0604020202020204" pitchFamily="34" charset="0"/>
              <a:buChar char="•"/>
            </a:pPr>
            <a:endParaRPr lang="en-US" dirty="0"/>
          </a:p>
          <a:p>
            <a:r>
              <a:rPr lang="en-US" sz="2000" dirty="0" smtClean="0">
                <a:latin typeface="Calibri" panose="020F0502020204030204" pitchFamily="34" charset="0"/>
                <a:cs typeface="Calibri" panose="020F0502020204030204" pitchFamily="34" charset="0"/>
              </a:rPr>
              <a:t>Split by year, by region or random</a:t>
            </a:r>
            <a:endParaRPr lang="en-US" sz="2000" dirty="0">
              <a:latin typeface="Calibri" panose="020F0502020204030204" pitchFamily="34" charset="0"/>
              <a:cs typeface="Calibri" panose="020F0502020204030204" pitchFamily="34" charset="0"/>
            </a:endParaRPr>
          </a:p>
          <a:p>
            <a:r>
              <a:rPr lang="en-US" sz="2800" dirty="0" smtClean="0">
                <a:latin typeface="Calibri" panose="020F0502020204030204" pitchFamily="34" charset="0"/>
                <a:cs typeface="Calibri" panose="020F0502020204030204" pitchFamily="34" charset="0"/>
              </a:rPr>
              <a:t> </a:t>
            </a:r>
            <a:endParaRPr lang="en-US" sz="28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For different application </a:t>
            </a:r>
            <a:r>
              <a:rPr lang="en-US" sz="2000" dirty="0" smtClean="0">
                <a:latin typeface="Calibri" panose="020F0502020204030204" pitchFamily="34" charset="0"/>
                <a:cs typeface="Calibri" panose="020F0502020204030204" pitchFamily="34" charset="0"/>
              </a:rPr>
              <a:t>purposes and different data structures</a:t>
            </a:r>
            <a:endParaRPr lang="en-US" sz="2000" dirty="0">
              <a:latin typeface="Calibri" panose="020F0502020204030204" pitchFamily="34" charset="0"/>
              <a:cs typeface="Calibri" panose="020F0502020204030204" pitchFamily="34" charset="0"/>
            </a:endParaRPr>
          </a:p>
          <a:p>
            <a:endParaRPr lang="en-US" dirty="0"/>
          </a:p>
        </p:txBody>
      </p:sp>
      <p:pic>
        <p:nvPicPr>
          <p:cNvPr id="8" name="Picture 7">
            <a:extLst>
              <a:ext uri="{FF2B5EF4-FFF2-40B4-BE49-F238E27FC236}">
                <a16:creationId xmlns:a16="http://schemas.microsoft.com/office/drawing/2014/main" id="{9EE625DA-6B52-3B40-8296-4CDE65C25328}"/>
              </a:ext>
            </a:extLst>
          </p:cNvPr>
          <p:cNvPicPr>
            <a:picLocks noChangeAspect="1"/>
          </p:cNvPicPr>
          <p:nvPr/>
        </p:nvPicPr>
        <p:blipFill rotWithShape="1">
          <a:blip r:embed="rId3"/>
          <a:srcRect l="24523" t="14758" r="33152" b="11950"/>
          <a:stretch/>
        </p:blipFill>
        <p:spPr>
          <a:xfrm>
            <a:off x="4304581" y="176127"/>
            <a:ext cx="3062377" cy="4330934"/>
          </a:xfrm>
          <a:prstGeom prst="rect">
            <a:avLst/>
          </a:prstGeom>
        </p:spPr>
      </p:pic>
      <p:sp>
        <p:nvSpPr>
          <p:cNvPr id="9" name="Rectangle 8">
            <a:extLst>
              <a:ext uri="{FF2B5EF4-FFF2-40B4-BE49-F238E27FC236}">
                <a16:creationId xmlns:a16="http://schemas.microsoft.com/office/drawing/2014/main" id="{46435906-675C-F140-92FF-FF559EE7D029}"/>
              </a:ext>
            </a:extLst>
          </p:cNvPr>
          <p:cNvSpPr/>
          <p:nvPr/>
        </p:nvSpPr>
        <p:spPr>
          <a:xfrm>
            <a:off x="427920" y="547062"/>
            <a:ext cx="2462790" cy="369332"/>
          </a:xfrm>
          <a:prstGeom prst="rect">
            <a:avLst/>
          </a:prstGeom>
        </p:spPr>
        <p:txBody>
          <a:bodyPr wrap="none">
            <a:spAutoFit/>
          </a:bodyPr>
          <a:lstStyle/>
          <a:p>
            <a:r>
              <a:rPr lang="en-US" altLang="zh-CN" dirty="0">
                <a:solidFill>
                  <a:srgbClr val="13294B"/>
                </a:solidFill>
                <a:latin typeface="Berlin Sans FB" panose="020E0602020502020306" pitchFamily="34" charset="0"/>
                <a:cs typeface="Arial" panose="020B0604020202020204" pitchFamily="34" charset="0"/>
              </a:rPr>
              <a:t>Methodology: Data Split</a:t>
            </a:r>
            <a:endParaRPr lang="en-US" dirty="0">
              <a:solidFill>
                <a:srgbClr val="13294B"/>
              </a:solidFill>
              <a:latin typeface="Berlin Sans FB" panose="020E0602020502020306" pitchFamily="34" charset="0"/>
              <a:cs typeface="Arial" panose="020B0604020202020204" pitchFamily="34" charset="0"/>
            </a:endParaRPr>
          </a:p>
        </p:txBody>
      </p:sp>
    </p:spTree>
    <p:extLst>
      <p:ext uri="{BB962C8B-B14F-4D97-AF65-F5344CB8AC3E}">
        <p14:creationId xmlns:p14="http://schemas.microsoft.com/office/powerpoint/2010/main" val="1599928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E2266F-584D-462A-B04A-317EE64C76F4}"/>
              </a:ext>
            </a:extLst>
          </p:cNvPr>
          <p:cNvSpPr txBox="1"/>
          <p:nvPr/>
        </p:nvSpPr>
        <p:spPr>
          <a:xfrm>
            <a:off x="176085" y="117572"/>
            <a:ext cx="8449856" cy="1692771"/>
          </a:xfrm>
          <a:prstGeom prst="rect">
            <a:avLst/>
          </a:prstGeom>
          <a:noFill/>
        </p:spPr>
        <p:txBody>
          <a:bodyPr wrap="square" rtlCol="0">
            <a:spAutoFit/>
          </a:bodyPr>
          <a:lstStyle/>
          <a:p>
            <a:r>
              <a:rPr lang="en-US" altLang="zh-CN" dirty="0">
                <a:solidFill>
                  <a:srgbClr val="13294B"/>
                </a:solidFill>
                <a:latin typeface="Berlin Sans FB" panose="020E0602020502020306" pitchFamily="34" charset="0"/>
                <a:cs typeface="Arial" panose="020B0604020202020204" pitchFamily="34" charset="0"/>
              </a:rPr>
              <a:t>Table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3:</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Data</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Split</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Comparisons</a:t>
            </a:r>
          </a:p>
          <a:p>
            <a:endParaRPr lang="en-US" altLang="zh-CN" sz="2800" dirty="0">
              <a:cs typeface="Arial" panose="020B0604020202020204" pitchFamily="34" charset="0"/>
            </a:endParaRPr>
          </a:p>
          <a:p>
            <a:endParaRPr lang="en-US" sz="2800" dirty="0">
              <a:cs typeface="Arial" panose="020B0604020202020204" pitchFamily="34" charset="0"/>
            </a:endParaRPr>
          </a:p>
          <a:p>
            <a:endParaRPr lang="en-US" sz="2800" dirty="0">
              <a:cs typeface="Arial" panose="020B0604020202020204" pitchFamily="34" charset="0"/>
            </a:endParaRPr>
          </a:p>
        </p:txBody>
      </p:sp>
      <p:graphicFrame>
        <p:nvGraphicFramePr>
          <p:cNvPr id="4" name="Table 3">
            <a:extLst>
              <a:ext uri="{FF2B5EF4-FFF2-40B4-BE49-F238E27FC236}">
                <a16:creationId xmlns:a16="http://schemas.microsoft.com/office/drawing/2014/main" id="{436DE1F7-E71F-2B4B-B9A1-056965AC2D53}"/>
              </a:ext>
            </a:extLst>
          </p:cNvPr>
          <p:cNvGraphicFramePr>
            <a:graphicFrameLocks noGrp="1"/>
          </p:cNvGraphicFramePr>
          <p:nvPr>
            <p:extLst>
              <p:ext uri="{D42A27DB-BD31-4B8C-83A1-F6EECF244321}">
                <p14:modId xmlns:p14="http://schemas.microsoft.com/office/powerpoint/2010/main" val="629261907"/>
              </p:ext>
            </p:extLst>
          </p:nvPr>
        </p:nvGraphicFramePr>
        <p:xfrm>
          <a:off x="875111" y="682664"/>
          <a:ext cx="7051804" cy="2824480"/>
        </p:xfrm>
        <a:graphic>
          <a:graphicData uri="http://schemas.openxmlformats.org/drawingml/2006/table">
            <a:tbl>
              <a:tblPr firstRow="1" bandRow="1">
                <a:tableStyleId>{5A111915-BE36-4E01-A7E5-04B1672EAD32}</a:tableStyleId>
              </a:tblPr>
              <a:tblGrid>
                <a:gridCol w="1211555">
                  <a:extLst>
                    <a:ext uri="{9D8B030D-6E8A-4147-A177-3AD203B41FA5}">
                      <a16:colId xmlns:a16="http://schemas.microsoft.com/office/drawing/2014/main" val="4067584380"/>
                    </a:ext>
                  </a:extLst>
                </a:gridCol>
                <a:gridCol w="1211555">
                  <a:extLst>
                    <a:ext uri="{9D8B030D-6E8A-4147-A177-3AD203B41FA5}">
                      <a16:colId xmlns:a16="http://schemas.microsoft.com/office/drawing/2014/main" val="3964248459"/>
                    </a:ext>
                  </a:extLst>
                </a:gridCol>
                <a:gridCol w="1542898">
                  <a:extLst>
                    <a:ext uri="{9D8B030D-6E8A-4147-A177-3AD203B41FA5}">
                      <a16:colId xmlns:a16="http://schemas.microsoft.com/office/drawing/2014/main" val="2137496700"/>
                    </a:ext>
                  </a:extLst>
                </a:gridCol>
                <a:gridCol w="1542898">
                  <a:extLst>
                    <a:ext uri="{9D8B030D-6E8A-4147-A177-3AD203B41FA5}">
                      <a16:colId xmlns:a16="http://schemas.microsoft.com/office/drawing/2014/main" val="1474646248"/>
                    </a:ext>
                  </a:extLst>
                </a:gridCol>
                <a:gridCol w="1542898">
                  <a:extLst>
                    <a:ext uri="{9D8B030D-6E8A-4147-A177-3AD203B41FA5}">
                      <a16:colId xmlns:a16="http://schemas.microsoft.com/office/drawing/2014/main" val="2892603233"/>
                    </a:ext>
                  </a:extLst>
                </a:gridCol>
              </a:tblGrid>
              <a:tr h="370840">
                <a:tc>
                  <a:txBody>
                    <a:bodyPr/>
                    <a:lstStyle/>
                    <a:p>
                      <a:pPr algn="ctr"/>
                      <a:r>
                        <a:rPr lang="en-US" altLang="zh-CN" sz="1400" dirty="0">
                          <a:latin typeface="Calibri" panose="020F0502020204030204" pitchFamily="34" charset="0"/>
                          <a:cs typeface="Calibri" panose="020F0502020204030204" pitchFamily="34" charset="0"/>
                        </a:rPr>
                        <a:t>Country</a:t>
                      </a:r>
                      <a:endParaRPr lang="en-US" sz="1400" dirty="0">
                        <a:latin typeface="Calibri" panose="020F0502020204030204" pitchFamily="34" charset="0"/>
                        <a:cs typeface="Calibri" panose="020F0502020204030204" pitchFamily="34" charset="0"/>
                      </a:endParaRPr>
                    </a:p>
                  </a:txBody>
                  <a:tcPr/>
                </a:tc>
                <a:tc>
                  <a:txBody>
                    <a:bodyPr/>
                    <a:lstStyle/>
                    <a:p>
                      <a:pPr algn="ctr"/>
                      <a:r>
                        <a:rPr lang="en-US" altLang="zh-CN" sz="1400" dirty="0">
                          <a:latin typeface="Calibri" panose="020F0502020204030204" pitchFamily="34" charset="0"/>
                          <a:cs typeface="Calibri" panose="020F0502020204030204" pitchFamily="34" charset="0"/>
                        </a:rPr>
                        <a:t>Food</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Security</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Measure</a:t>
                      </a:r>
                      <a:endParaRPr lang="en-US" sz="1400" dirty="0">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pitchFamily="34" charset="0"/>
                          <a:cs typeface="Calibri" panose="020F0502020204030204" pitchFamily="34" charset="0"/>
                        </a:rPr>
                        <a:t>Year split </a:t>
                      </a:r>
                    </a:p>
                    <a:p>
                      <a:pPr algn="ctr"/>
                      <a:r>
                        <a:rPr lang="en-US" altLang="zh-CN" sz="1400" dirty="0">
                          <a:latin typeface="Calibri" panose="020F0502020204030204" pitchFamily="34" charset="0"/>
                          <a:cs typeface="Calibri" panose="020F0502020204030204" pitchFamily="34" charset="0"/>
                        </a:rPr>
                        <a:t>(</a:t>
                      </a:r>
                      <a:r>
                        <a:rPr lang="en-US" sz="1400" dirty="0">
                          <a:latin typeface="Calibri" panose="020F0502020204030204" pitchFamily="34" charset="0"/>
                          <a:cs typeface="Calibri" panose="020F0502020204030204" pitchFamily="34" charset="0"/>
                        </a:rPr>
                        <a:t>Rec</a:t>
                      </a:r>
                      <a:r>
                        <a:rPr lang="en-US" altLang="zh-CN" sz="1400" dirty="0">
                          <a:latin typeface="Calibri" panose="020F0502020204030204" pitchFamily="34" charset="0"/>
                          <a:cs typeface="Calibri" panose="020F0502020204030204" pitchFamily="34" charset="0"/>
                        </a:rPr>
                        <a:t>all</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rate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of</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insecure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category)</a:t>
                      </a:r>
                      <a:endParaRPr lang="en-US" sz="1400" dirty="0">
                        <a:latin typeface="Calibri" panose="020F0502020204030204" pitchFamily="34" charset="0"/>
                        <a:cs typeface="Calibri" panose="020F0502020204030204" pitchFamily="34" charset="0"/>
                      </a:endParaRPr>
                    </a:p>
                  </a:txBody>
                  <a:tcPr/>
                </a:tc>
                <a:tc>
                  <a:txBody>
                    <a:bodyPr/>
                    <a:lstStyle/>
                    <a:p>
                      <a:pPr algn="ctr"/>
                      <a:r>
                        <a:rPr lang="en-US" sz="1400" dirty="0">
                          <a:latin typeface="Calibri" panose="020F0502020204030204" pitchFamily="34" charset="0"/>
                          <a:cs typeface="Calibri" panose="020F0502020204030204" pitchFamily="34" charset="0"/>
                        </a:rPr>
                        <a:t>Regional split</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latin typeface="Calibri" panose="020F0502020204030204" pitchFamily="34" charset="0"/>
                          <a:cs typeface="Calibri" panose="020F0502020204030204" pitchFamily="34" charset="0"/>
                        </a:rPr>
                        <a:t>(</a:t>
                      </a:r>
                      <a:r>
                        <a:rPr lang="en-US" sz="1400" dirty="0">
                          <a:latin typeface="Calibri" panose="020F0502020204030204" pitchFamily="34" charset="0"/>
                          <a:cs typeface="Calibri" panose="020F0502020204030204" pitchFamily="34" charset="0"/>
                        </a:rPr>
                        <a:t>Rec</a:t>
                      </a:r>
                      <a:r>
                        <a:rPr lang="en-US" altLang="zh-CN" sz="1400" dirty="0">
                          <a:latin typeface="Calibri" panose="020F0502020204030204" pitchFamily="34" charset="0"/>
                          <a:cs typeface="Calibri" panose="020F0502020204030204" pitchFamily="34" charset="0"/>
                        </a:rPr>
                        <a:t>all</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rate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of</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insecure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category)</a:t>
                      </a:r>
                      <a:endParaRPr lang="en-US" sz="1400" b="1" kern="1200" dirty="0">
                        <a:solidFill>
                          <a:schemeClr val="lt1"/>
                        </a:solidFill>
                        <a:latin typeface="Calibri" panose="020F0502020204030204" pitchFamily="34" charset="0"/>
                        <a:ea typeface="+mn-ea"/>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pitchFamily="34" charset="0"/>
                          <a:cs typeface="Calibri" panose="020F0502020204030204" pitchFamily="34" charset="0"/>
                        </a:rPr>
                        <a:t>Random split</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latin typeface="Calibri" panose="020F0502020204030204" pitchFamily="34" charset="0"/>
                          <a:cs typeface="Calibri" panose="020F0502020204030204" pitchFamily="34" charset="0"/>
                        </a:rPr>
                        <a:t>(</a:t>
                      </a:r>
                      <a:r>
                        <a:rPr lang="en-US" sz="1400" dirty="0">
                          <a:latin typeface="Calibri" panose="020F0502020204030204" pitchFamily="34" charset="0"/>
                          <a:cs typeface="Calibri" panose="020F0502020204030204" pitchFamily="34" charset="0"/>
                        </a:rPr>
                        <a:t>Rec</a:t>
                      </a:r>
                      <a:r>
                        <a:rPr lang="en-US" altLang="zh-CN" sz="1400" dirty="0">
                          <a:latin typeface="Calibri" panose="020F0502020204030204" pitchFamily="34" charset="0"/>
                          <a:cs typeface="Calibri" panose="020F0502020204030204" pitchFamily="34" charset="0"/>
                        </a:rPr>
                        <a:t>all</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rate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of</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insecure</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category)</a:t>
                      </a:r>
                      <a:endParaRPr lang="en-US" sz="1400" b="1" kern="1200" dirty="0">
                        <a:solidFill>
                          <a:schemeClr val="lt1"/>
                        </a:solidFill>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156021642"/>
                  </a:ext>
                </a:extLst>
              </a:tr>
              <a:tr h="370840">
                <a:tc rowSpan="3">
                  <a:txBody>
                    <a:bodyPr/>
                    <a:lstStyle/>
                    <a:p>
                      <a:pPr algn="ctr"/>
                      <a:r>
                        <a:rPr lang="en-US" altLang="zh-CN" sz="1400" dirty="0">
                          <a:solidFill>
                            <a:schemeClr val="tx2"/>
                          </a:solidFill>
                          <a:latin typeface="Calibri" panose="020F0502020204030204" pitchFamily="34" charset="0"/>
                          <a:cs typeface="Calibri" panose="020F0502020204030204" pitchFamily="34" charset="0"/>
                        </a:rPr>
                        <a:t>Malawi</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latin typeface="Calibri" panose="020F0502020204030204" pitchFamily="34" charset="0"/>
                          <a:cs typeface="Calibri" panose="020F0502020204030204" pitchFamily="34" charset="0"/>
                        </a:rPr>
                        <a:t>FCS</a:t>
                      </a:r>
                      <a:r>
                        <a:rPr lang="zh-CN" altLang="en-US" sz="1400" dirty="0">
                          <a:solidFill>
                            <a:schemeClr val="tx2"/>
                          </a:solidFill>
                          <a:latin typeface="Calibri" panose="020F0502020204030204" pitchFamily="34" charset="0"/>
                          <a:cs typeface="Calibri" panose="020F0502020204030204" pitchFamily="34" charset="0"/>
                        </a:rPr>
                        <a:t> </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b="0" dirty="0">
                          <a:solidFill>
                            <a:schemeClr val="tx2"/>
                          </a:solidFill>
                          <a:latin typeface="Calibri" panose="020F0502020204030204" pitchFamily="34" charset="0"/>
                          <a:cs typeface="Calibri" panose="020F0502020204030204" pitchFamily="34" charset="0"/>
                        </a:rPr>
                        <a:t>0.93</a:t>
                      </a:r>
                      <a:r>
                        <a:rPr lang="zh-CN" altLang="en-US" sz="1400" b="0" dirty="0">
                          <a:solidFill>
                            <a:schemeClr val="tx2"/>
                          </a:solidFill>
                          <a:latin typeface="Calibri" panose="020F0502020204030204" pitchFamily="34" charset="0"/>
                          <a:cs typeface="Calibri" panose="020F0502020204030204" pitchFamily="34" charset="0"/>
                        </a:rPr>
                        <a:t> </a:t>
                      </a:r>
                      <a:r>
                        <a:rPr lang="en-US" altLang="zh-CN" sz="1400" b="0" dirty="0">
                          <a:solidFill>
                            <a:schemeClr val="tx2"/>
                          </a:solidFill>
                          <a:latin typeface="Calibri" panose="020F0502020204030204" pitchFamily="34" charset="0"/>
                          <a:cs typeface="Calibri" panose="020F0502020204030204" pitchFamily="34" charset="0"/>
                        </a:rPr>
                        <a:t>/</a:t>
                      </a:r>
                      <a:r>
                        <a:rPr lang="zh-CN" altLang="en-US" sz="1400" b="0" dirty="0">
                          <a:solidFill>
                            <a:schemeClr val="tx2"/>
                          </a:solidFill>
                          <a:latin typeface="Calibri" panose="020F0502020204030204" pitchFamily="34" charset="0"/>
                          <a:cs typeface="Calibri" panose="020F0502020204030204" pitchFamily="34" charset="0"/>
                        </a:rPr>
                        <a:t> </a:t>
                      </a:r>
                      <a:r>
                        <a:rPr lang="en-US" altLang="zh-CN" sz="1400" b="0" dirty="0" err="1">
                          <a:solidFill>
                            <a:schemeClr val="tx2"/>
                          </a:solidFill>
                          <a:latin typeface="Calibri" panose="020F0502020204030204" pitchFamily="34" charset="0"/>
                          <a:cs typeface="Calibri" panose="020F0502020204030204" pitchFamily="34" charset="0"/>
                        </a:rPr>
                        <a:t>na</a:t>
                      </a:r>
                      <a:endParaRPr lang="en-US" sz="1400" b="0" dirty="0">
                        <a:solidFill>
                          <a:schemeClr val="tx2"/>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latin typeface="Calibri" panose="020F0502020204030204" pitchFamily="34" charset="0"/>
                          <a:cs typeface="Calibri" panose="020F0502020204030204" pitchFamily="34" charset="0"/>
                        </a:rPr>
                        <a:t>0.59</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0.00</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latin typeface="Calibri" panose="020F0502020204030204" pitchFamily="34" charset="0"/>
                          <a:cs typeface="Calibri" panose="020F0502020204030204" pitchFamily="34" charset="0"/>
                        </a:rPr>
                        <a:t>0.93</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0.00</a:t>
                      </a:r>
                      <a:endParaRPr lang="en-US" sz="140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92455147"/>
                  </a:ext>
                </a:extLst>
              </a:tr>
              <a:tr h="370840">
                <a:tc vMerge="1">
                  <a:txBody>
                    <a:bodyPr/>
                    <a:lstStyle/>
                    <a:p>
                      <a:endParaRPr lang="en-US" dirty="0"/>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HDDS</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b="0" dirty="0">
                          <a:solidFill>
                            <a:schemeClr val="tx2"/>
                          </a:solidFill>
                          <a:latin typeface="Calibri" panose="020F0502020204030204" pitchFamily="34" charset="0"/>
                          <a:cs typeface="Calibri" panose="020F0502020204030204" pitchFamily="34" charset="0"/>
                        </a:rPr>
                        <a:t>0.68</a:t>
                      </a:r>
                      <a:r>
                        <a:rPr lang="zh-CN" altLang="en-US" sz="1400" b="0" dirty="0">
                          <a:solidFill>
                            <a:schemeClr val="tx2"/>
                          </a:solidFill>
                          <a:latin typeface="Calibri" panose="020F0502020204030204" pitchFamily="34" charset="0"/>
                          <a:cs typeface="Calibri" panose="020F0502020204030204" pitchFamily="34" charset="0"/>
                        </a:rPr>
                        <a:t> </a:t>
                      </a:r>
                      <a:r>
                        <a:rPr lang="en-US" altLang="zh-CN" sz="1400" b="0" dirty="0">
                          <a:solidFill>
                            <a:schemeClr val="tx2"/>
                          </a:solidFill>
                          <a:latin typeface="Calibri" panose="020F0502020204030204" pitchFamily="34" charset="0"/>
                          <a:cs typeface="Calibri" panose="020F0502020204030204" pitchFamily="34" charset="0"/>
                        </a:rPr>
                        <a:t>/</a:t>
                      </a:r>
                      <a:r>
                        <a:rPr lang="zh-CN" altLang="en-US" sz="1400" b="0" dirty="0">
                          <a:solidFill>
                            <a:schemeClr val="tx2"/>
                          </a:solidFill>
                          <a:latin typeface="Calibri" panose="020F0502020204030204" pitchFamily="34" charset="0"/>
                          <a:cs typeface="Calibri" panose="020F0502020204030204" pitchFamily="34" charset="0"/>
                        </a:rPr>
                        <a:t> </a:t>
                      </a:r>
                      <a:r>
                        <a:rPr lang="en-US" altLang="zh-CN" sz="1400" b="0" dirty="0" err="1">
                          <a:solidFill>
                            <a:schemeClr val="tx2"/>
                          </a:solidFill>
                          <a:latin typeface="Calibri" panose="020F0502020204030204" pitchFamily="34" charset="0"/>
                          <a:cs typeface="Calibri" panose="020F0502020204030204" pitchFamily="34" charset="0"/>
                        </a:rPr>
                        <a:t>na</a:t>
                      </a:r>
                      <a:endParaRPr lang="en-US" sz="1400" b="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0.89</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err="1">
                          <a:solidFill>
                            <a:schemeClr val="tx2"/>
                          </a:solidFill>
                          <a:latin typeface="Calibri" panose="020F0502020204030204" pitchFamily="34" charset="0"/>
                          <a:cs typeface="Calibri" panose="020F0502020204030204" pitchFamily="34" charset="0"/>
                        </a:rPr>
                        <a:t>na</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0.93/</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0.00</a:t>
                      </a:r>
                      <a:endParaRPr lang="en-US" sz="140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46959637"/>
                  </a:ext>
                </a:extLst>
              </a:tr>
              <a:tr h="266824">
                <a:tc vMerge="1">
                  <a:txBody>
                    <a:bodyPr/>
                    <a:lstStyle/>
                    <a:p>
                      <a:endParaRPr lang="en-US" dirty="0"/>
                    </a:p>
                  </a:txBody>
                  <a:tcPr/>
                </a:tc>
                <a:tc>
                  <a:txBody>
                    <a:bodyPr/>
                    <a:lstStyle/>
                    <a:p>
                      <a:pPr algn="ctr"/>
                      <a:r>
                        <a:rPr lang="en-US" altLang="zh-CN" sz="1400" dirty="0" err="1">
                          <a:solidFill>
                            <a:schemeClr val="tx2"/>
                          </a:solidFill>
                          <a:latin typeface="Calibri" panose="020F0502020204030204" pitchFamily="34" charset="0"/>
                          <a:cs typeface="Calibri" panose="020F0502020204030204" pitchFamily="34" charset="0"/>
                        </a:rPr>
                        <a:t>rCSI</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altLang="zh-CN" sz="1400" b="0" dirty="0">
                          <a:solidFill>
                            <a:schemeClr val="tx2"/>
                          </a:solidFill>
                          <a:latin typeface="Calibri" panose="020F0502020204030204" pitchFamily="34" charset="0"/>
                          <a:cs typeface="Calibri" panose="020F0502020204030204" pitchFamily="34" charset="0"/>
                        </a:rPr>
                        <a:t>0.80/</a:t>
                      </a:r>
                      <a:r>
                        <a:rPr lang="zh-CN" altLang="en-US" sz="1400" b="0" dirty="0">
                          <a:solidFill>
                            <a:schemeClr val="tx2"/>
                          </a:solidFill>
                          <a:latin typeface="Calibri" panose="020F0502020204030204" pitchFamily="34" charset="0"/>
                          <a:cs typeface="Calibri" panose="020F0502020204030204" pitchFamily="34" charset="0"/>
                        </a:rPr>
                        <a:t> </a:t>
                      </a:r>
                      <a:r>
                        <a:rPr lang="en-US" altLang="zh-CN" sz="1400" b="0" dirty="0">
                          <a:solidFill>
                            <a:schemeClr val="tx2"/>
                          </a:solidFill>
                          <a:latin typeface="Calibri" panose="020F0502020204030204" pitchFamily="34" charset="0"/>
                          <a:cs typeface="Calibri" panose="020F0502020204030204" pitchFamily="34" charset="0"/>
                        </a:rPr>
                        <a:t>0.00</a:t>
                      </a:r>
                      <a:endParaRPr lang="en-US" sz="1400" b="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0.64</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err="1">
                          <a:solidFill>
                            <a:schemeClr val="tx2"/>
                          </a:solidFill>
                          <a:latin typeface="Calibri" panose="020F0502020204030204" pitchFamily="34" charset="0"/>
                          <a:cs typeface="Calibri" panose="020F0502020204030204" pitchFamily="34" charset="0"/>
                        </a:rPr>
                        <a:t>na</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0.83</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0.00</a:t>
                      </a:r>
                      <a:endParaRPr lang="en-US" sz="140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05090665"/>
                  </a:ext>
                </a:extLst>
              </a:tr>
              <a:tr h="243015">
                <a:tc gridSpan="5">
                  <a:txBody>
                    <a:bodyPr/>
                    <a:lstStyle/>
                    <a:p>
                      <a:pPr algn="ctr"/>
                      <a:endParaRPr lang="en-US" sz="1400" b="0" dirty="0">
                        <a:solidFill>
                          <a:schemeClr val="tx2"/>
                        </a:solidFill>
                        <a:latin typeface="Calibri" panose="020F0502020204030204" pitchFamily="34" charset="0"/>
                        <a:cs typeface="Calibri" panose="020F0502020204030204" pitchFamily="34" charset="0"/>
                      </a:endParaRPr>
                    </a:p>
                  </a:txBody>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400" dirty="0">
                        <a:solidFill>
                          <a:schemeClr val="tx2"/>
                        </a:solidFill>
                      </a:endParaRPr>
                    </a:p>
                  </a:txBody>
                  <a:tcPr/>
                </a:tc>
                <a:tc hMerge="1">
                  <a:txBody>
                    <a:bodyPr/>
                    <a:lstStyle/>
                    <a:p>
                      <a:pPr algn="ctr"/>
                      <a:endParaRPr lang="en-US" sz="1400" b="0" dirty="0">
                        <a:solidFill>
                          <a:schemeClr val="tx2"/>
                        </a:solidFill>
                      </a:endParaRPr>
                    </a:p>
                  </a:txBody>
                  <a:tcPr/>
                </a:tc>
                <a:tc hMerge="1">
                  <a:txBody>
                    <a:bodyPr/>
                    <a:lstStyle/>
                    <a:p>
                      <a:pPr algn="ctr"/>
                      <a:endParaRPr lang="en-US" sz="1400" dirty="0"/>
                    </a:p>
                  </a:txBody>
                  <a:tcPr/>
                </a:tc>
                <a:tc hMerge="1">
                  <a:txBody>
                    <a:bodyPr/>
                    <a:lstStyle/>
                    <a:p>
                      <a:pPr algn="ctr"/>
                      <a:endParaRPr lang="en-US" sz="1400" dirty="0"/>
                    </a:p>
                  </a:txBody>
                  <a:tcPr/>
                </a:tc>
                <a:extLst>
                  <a:ext uri="{0D108BD9-81ED-4DB2-BD59-A6C34878D82A}">
                    <a16:rowId xmlns:a16="http://schemas.microsoft.com/office/drawing/2014/main" val="375298372"/>
                  </a:ext>
                </a:extLst>
              </a:tr>
              <a:tr h="370840">
                <a:tc rowSpan="2">
                  <a:txBody>
                    <a:bodyPr/>
                    <a:lstStyle/>
                    <a:p>
                      <a:pPr algn="ctr"/>
                      <a:r>
                        <a:rPr lang="en-US" altLang="zh-CN" sz="1400" dirty="0">
                          <a:solidFill>
                            <a:schemeClr val="tx2"/>
                          </a:solidFill>
                          <a:latin typeface="Calibri" panose="020F0502020204030204" pitchFamily="34" charset="0"/>
                          <a:cs typeface="Calibri" panose="020F0502020204030204" pitchFamily="34" charset="0"/>
                        </a:rPr>
                        <a:t>Uganda</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latin typeface="Calibri" panose="020F0502020204030204" pitchFamily="34" charset="0"/>
                          <a:cs typeface="Calibri" panose="020F0502020204030204" pitchFamily="34" charset="0"/>
                        </a:rPr>
                        <a:t>FCS</a:t>
                      </a:r>
                      <a:r>
                        <a:rPr lang="zh-CN" altLang="en-US" sz="1400" dirty="0">
                          <a:solidFill>
                            <a:schemeClr val="tx2"/>
                          </a:solidFill>
                          <a:latin typeface="Calibri" panose="020F0502020204030204" pitchFamily="34" charset="0"/>
                          <a:cs typeface="Calibri" panose="020F0502020204030204" pitchFamily="34" charset="0"/>
                        </a:rPr>
                        <a:t> </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lang="en-US" sz="1400" b="0" dirty="0">
                          <a:solidFill>
                            <a:schemeClr val="tx2"/>
                          </a:solidFill>
                          <a:latin typeface="Calibri" panose="020F0502020204030204" pitchFamily="34" charset="0"/>
                          <a:cs typeface="Calibri" panose="020F0502020204030204" pitchFamily="34" charset="0"/>
                        </a:rPr>
                        <a:t>0.24</a:t>
                      </a:r>
                      <a:r>
                        <a:rPr lang="zh-CN" altLang="en-US" sz="1400" b="0" dirty="0">
                          <a:solidFill>
                            <a:schemeClr val="tx2"/>
                          </a:solidFill>
                          <a:latin typeface="Calibri" panose="020F0502020204030204" pitchFamily="34" charset="0"/>
                          <a:cs typeface="Calibri" panose="020F0502020204030204" pitchFamily="34" charset="0"/>
                        </a:rPr>
                        <a:t> </a:t>
                      </a:r>
                      <a:r>
                        <a:rPr lang="en-US" sz="1400" b="0" dirty="0">
                          <a:solidFill>
                            <a:schemeClr val="tx2"/>
                          </a:solidFill>
                          <a:latin typeface="Calibri" panose="020F0502020204030204" pitchFamily="34" charset="0"/>
                          <a:cs typeface="Calibri" panose="020F0502020204030204" pitchFamily="34" charset="0"/>
                        </a:rPr>
                        <a:t>/ 0.00</a:t>
                      </a:r>
                    </a:p>
                  </a:txBody>
                  <a:tcPr/>
                </a:tc>
                <a:tc>
                  <a:txBody>
                    <a:bodyPr/>
                    <a:lstStyle/>
                    <a:p>
                      <a:pPr algn="ctr"/>
                      <a:r>
                        <a:rPr lang="en-US" altLang="zh-CN" sz="1400" kern="1200" dirty="0">
                          <a:solidFill>
                            <a:schemeClr val="tx2"/>
                          </a:solidFill>
                          <a:latin typeface="Calibri" panose="020F0502020204030204" pitchFamily="34" charset="0"/>
                          <a:ea typeface="+mn-ea"/>
                          <a:cs typeface="Calibri" panose="020F0502020204030204" pitchFamily="34" charset="0"/>
                        </a:rPr>
                        <a:t>0.27</a:t>
                      </a:r>
                      <a:r>
                        <a:rPr lang="zh-CN" altLang="en-US" sz="1400" kern="1200" dirty="0">
                          <a:solidFill>
                            <a:schemeClr val="tx2"/>
                          </a:solidFill>
                          <a:latin typeface="Calibri" panose="020F0502020204030204" pitchFamily="34" charset="0"/>
                          <a:ea typeface="+mn-ea"/>
                          <a:cs typeface="Calibri" panose="020F0502020204030204" pitchFamily="34" charset="0"/>
                        </a:rPr>
                        <a:t> </a:t>
                      </a:r>
                      <a:r>
                        <a:rPr lang="en-US" altLang="zh-CN" sz="1400" kern="1200" dirty="0">
                          <a:solidFill>
                            <a:schemeClr val="tx2"/>
                          </a:solidFill>
                          <a:latin typeface="Calibri" panose="020F0502020204030204" pitchFamily="34" charset="0"/>
                          <a:ea typeface="+mn-ea"/>
                          <a:cs typeface="Calibri" panose="020F0502020204030204" pitchFamily="34" charset="0"/>
                        </a:rPr>
                        <a:t>/ 0.00</a:t>
                      </a:r>
                      <a:endParaRPr lang="en-US" sz="1400" kern="1200" dirty="0">
                        <a:solidFill>
                          <a:schemeClr val="tx2"/>
                        </a:solidFill>
                        <a:latin typeface="Calibri" panose="020F0502020204030204" pitchFamily="34" charset="0"/>
                        <a:ea typeface="+mn-ea"/>
                        <a:cs typeface="Calibri" panose="020F0502020204030204" pitchFamily="34" charset="0"/>
                      </a:endParaRPr>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0.56</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0.60</a:t>
                      </a:r>
                      <a:endParaRPr lang="en-US" sz="140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323587478"/>
                  </a:ext>
                </a:extLst>
              </a:tr>
              <a:tr h="370840">
                <a:tc vMerge="1">
                  <a:txBody>
                    <a:bodyPr/>
                    <a:lstStyle/>
                    <a:p>
                      <a:endParaRPr lang="en-US" dirty="0"/>
                    </a:p>
                  </a:txBody>
                  <a:tcPr/>
                </a:tc>
                <a:tc>
                  <a:txBody>
                    <a:bodyPr/>
                    <a:lstStyle/>
                    <a:p>
                      <a:pPr algn="ctr"/>
                      <a:r>
                        <a:rPr lang="en-US" altLang="zh-CN" sz="1400" dirty="0">
                          <a:solidFill>
                            <a:schemeClr val="tx2"/>
                          </a:solidFill>
                          <a:latin typeface="Calibri" panose="020F0502020204030204" pitchFamily="34" charset="0"/>
                          <a:cs typeface="Calibri" panose="020F0502020204030204" pitchFamily="34" charset="0"/>
                        </a:rPr>
                        <a:t>HDDS</a:t>
                      </a:r>
                      <a:endParaRPr lang="en-US" sz="1400" dirty="0">
                        <a:solidFill>
                          <a:schemeClr val="tx2"/>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dirty="0">
                          <a:solidFill>
                            <a:schemeClr val="tx2"/>
                          </a:solidFill>
                          <a:latin typeface="Calibri" panose="020F0502020204030204" pitchFamily="34" charset="0"/>
                          <a:cs typeface="Calibri" panose="020F0502020204030204" pitchFamily="34" charset="0"/>
                        </a:rPr>
                        <a:t> 0.89</a:t>
                      </a:r>
                      <a:r>
                        <a:rPr lang="zh-CN" altLang="en-US" sz="1400" b="0" dirty="0">
                          <a:solidFill>
                            <a:schemeClr val="tx2"/>
                          </a:solidFill>
                          <a:latin typeface="Calibri" panose="020F0502020204030204" pitchFamily="34" charset="0"/>
                          <a:cs typeface="Calibri" panose="020F0502020204030204" pitchFamily="34" charset="0"/>
                        </a:rPr>
                        <a:t> </a:t>
                      </a:r>
                      <a:r>
                        <a:rPr lang="en-US" sz="1400" b="0" dirty="0">
                          <a:solidFill>
                            <a:schemeClr val="tx2"/>
                          </a:solidFill>
                          <a:latin typeface="Calibri" panose="020F0502020204030204" pitchFamily="34" charset="0"/>
                          <a:cs typeface="Calibri" panose="020F0502020204030204" pitchFamily="34" charset="0"/>
                        </a:rPr>
                        <a:t>/</a:t>
                      </a:r>
                      <a:r>
                        <a:rPr lang="zh-CN" altLang="en-US" sz="1400" b="0" dirty="0">
                          <a:solidFill>
                            <a:schemeClr val="tx2"/>
                          </a:solidFill>
                          <a:latin typeface="Calibri" panose="020F0502020204030204" pitchFamily="34" charset="0"/>
                          <a:cs typeface="Calibri" panose="020F0502020204030204" pitchFamily="34" charset="0"/>
                        </a:rPr>
                        <a:t> </a:t>
                      </a:r>
                      <a:r>
                        <a:rPr lang="en-US" sz="1400" b="0" dirty="0">
                          <a:solidFill>
                            <a:schemeClr val="tx2"/>
                          </a:solidFill>
                          <a:latin typeface="Calibri" panose="020F0502020204030204" pitchFamily="34" charset="0"/>
                          <a:cs typeface="Calibri" panose="020F0502020204030204" pitchFamily="34" charset="0"/>
                        </a:rPr>
                        <a:t>0.00</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tx2"/>
                          </a:solidFill>
                          <a:latin typeface="Calibri" panose="020F0502020204030204" pitchFamily="34" charset="0"/>
                          <a:ea typeface="+mn-ea"/>
                          <a:cs typeface="Calibri" panose="020F0502020204030204" pitchFamily="34" charset="0"/>
                        </a:rPr>
                        <a:t>0.49</a:t>
                      </a:r>
                      <a:r>
                        <a:rPr lang="zh-CN" altLang="en-US" sz="1400" kern="1200" dirty="0">
                          <a:solidFill>
                            <a:schemeClr val="tx2"/>
                          </a:solidFill>
                          <a:latin typeface="Calibri" panose="020F0502020204030204" pitchFamily="34" charset="0"/>
                          <a:ea typeface="+mn-ea"/>
                          <a:cs typeface="Calibri" panose="020F0502020204030204" pitchFamily="34" charset="0"/>
                        </a:rPr>
                        <a:t> </a:t>
                      </a:r>
                      <a:r>
                        <a:rPr lang="en-US" sz="1400" kern="1200" dirty="0">
                          <a:solidFill>
                            <a:schemeClr val="tx2"/>
                          </a:solidFill>
                          <a:latin typeface="Calibri" panose="020F0502020204030204" pitchFamily="34" charset="0"/>
                          <a:ea typeface="+mn-ea"/>
                          <a:cs typeface="Calibri" panose="020F0502020204030204" pitchFamily="34" charset="0"/>
                        </a:rPr>
                        <a:t>/</a:t>
                      </a:r>
                      <a:r>
                        <a:rPr lang="zh-CN" altLang="en-US" sz="1400" kern="1200" dirty="0">
                          <a:solidFill>
                            <a:schemeClr val="tx2"/>
                          </a:solidFill>
                          <a:latin typeface="Calibri" panose="020F0502020204030204" pitchFamily="34" charset="0"/>
                          <a:ea typeface="+mn-ea"/>
                          <a:cs typeface="Calibri" panose="020F0502020204030204" pitchFamily="34" charset="0"/>
                        </a:rPr>
                        <a:t> </a:t>
                      </a:r>
                      <a:r>
                        <a:rPr lang="en-US" sz="1400" kern="1200" dirty="0">
                          <a:solidFill>
                            <a:schemeClr val="tx2"/>
                          </a:solidFill>
                          <a:latin typeface="Calibri" panose="020F0502020204030204" pitchFamily="34" charset="0"/>
                          <a:ea typeface="+mn-ea"/>
                          <a:cs typeface="Calibri" panose="020F0502020204030204" pitchFamily="34" charset="0"/>
                        </a:rPr>
                        <a:t>0.00</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latin typeface="Calibri" panose="020F0502020204030204" pitchFamily="34" charset="0"/>
                          <a:cs typeface="Calibri" panose="020F0502020204030204" pitchFamily="34" charset="0"/>
                        </a:rPr>
                        <a:t>0.77/</a:t>
                      </a:r>
                      <a:r>
                        <a:rPr lang="zh-CN" altLang="en-US" sz="1400" dirty="0">
                          <a:solidFill>
                            <a:schemeClr val="tx2"/>
                          </a:solidFill>
                          <a:latin typeface="Calibri" panose="020F0502020204030204" pitchFamily="34" charset="0"/>
                          <a:cs typeface="Calibri" panose="020F0502020204030204" pitchFamily="34" charset="0"/>
                        </a:rPr>
                        <a:t> </a:t>
                      </a:r>
                      <a:r>
                        <a:rPr lang="en-US" altLang="zh-CN" sz="1400" dirty="0">
                          <a:solidFill>
                            <a:schemeClr val="tx2"/>
                          </a:solidFill>
                          <a:latin typeface="Calibri" panose="020F0502020204030204" pitchFamily="34" charset="0"/>
                          <a:cs typeface="Calibri" panose="020F0502020204030204" pitchFamily="34" charset="0"/>
                        </a:rPr>
                        <a:t>0.00</a:t>
                      </a:r>
                      <a:endParaRPr lang="en-US" sz="140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2063113"/>
                  </a:ext>
                </a:extLst>
              </a:tr>
            </a:tbl>
          </a:graphicData>
        </a:graphic>
      </p:graphicFrame>
    </p:spTree>
    <p:extLst>
      <p:ext uri="{BB962C8B-B14F-4D97-AF65-F5344CB8AC3E}">
        <p14:creationId xmlns:p14="http://schemas.microsoft.com/office/powerpoint/2010/main" val="3569330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126815" y="186885"/>
            <a:ext cx="8917068" cy="3046988"/>
          </a:xfrm>
          <a:prstGeom prst="rect">
            <a:avLst/>
          </a:prstGeom>
          <a:noFill/>
        </p:spPr>
        <p:txBody>
          <a:bodyPr wrap="square" rtlCol="0">
            <a:spAutoFit/>
          </a:bodyPr>
          <a:lstStyle/>
          <a:p>
            <a:r>
              <a:rPr lang="en-US" altLang="zh-CN" dirty="0">
                <a:solidFill>
                  <a:srgbClr val="13294B"/>
                </a:solidFill>
                <a:latin typeface="Berlin Sans FB" panose="020E0602020502020306" pitchFamily="34" charset="0"/>
                <a:cs typeface="Arial" panose="020B0604020202020204" pitchFamily="34" charset="0"/>
              </a:rPr>
              <a:t>Methodology: Data Segmentation</a:t>
            </a:r>
          </a:p>
          <a:p>
            <a:endParaRPr lang="en-US" sz="1600" dirty="0"/>
          </a:p>
          <a:p>
            <a:pPr marL="514350" indent="-514350">
              <a:buFontTx/>
              <a:buAutoNum type="arabicPeriod"/>
            </a:pPr>
            <a:r>
              <a:rPr lang="en-US" sz="2000" dirty="0"/>
              <a:t>By country</a:t>
            </a:r>
            <a:r>
              <a:rPr lang="zh-CN" altLang="en-US" sz="2000" dirty="0"/>
              <a:t> </a:t>
            </a:r>
            <a:endParaRPr lang="en-US" sz="2000" dirty="0"/>
          </a:p>
          <a:p>
            <a:pPr marL="514350" indent="-514350">
              <a:buFontTx/>
              <a:buAutoNum type="arabicPeriod"/>
            </a:pPr>
            <a:r>
              <a:rPr lang="en-US" sz="2000" dirty="0"/>
              <a:t>Entire dataset of three countries</a:t>
            </a:r>
          </a:p>
          <a:p>
            <a:pPr marL="514350" indent="-514350">
              <a:buFontTx/>
              <a:buAutoNum type="arabicPeriod"/>
            </a:pPr>
            <a:r>
              <a:rPr lang="en-US" sz="2000" dirty="0"/>
              <a:t>By</a:t>
            </a:r>
            <a:r>
              <a:rPr lang="zh-CN" altLang="en-US" sz="2000" dirty="0"/>
              <a:t> </a:t>
            </a:r>
            <a:r>
              <a:rPr lang="en-US" altLang="zh-CN" sz="2000" dirty="0"/>
              <a:t>urban</a:t>
            </a:r>
            <a:r>
              <a:rPr lang="zh-CN" altLang="en-US" sz="2000" dirty="0"/>
              <a:t> </a:t>
            </a:r>
            <a:r>
              <a:rPr lang="en-US" altLang="zh-CN" sz="2000" dirty="0"/>
              <a:t>and</a:t>
            </a:r>
            <a:r>
              <a:rPr lang="zh-CN" altLang="en-US" sz="2000" dirty="0"/>
              <a:t> </a:t>
            </a:r>
            <a:r>
              <a:rPr lang="en-US" sz="2000" dirty="0"/>
              <a:t>rural</a:t>
            </a:r>
          </a:p>
          <a:p>
            <a:r>
              <a:rPr lang="en-US" altLang="zh-CN" sz="2000" dirty="0"/>
              <a:t>4</a:t>
            </a:r>
            <a:r>
              <a:rPr lang="en-US" sz="2000" dirty="0"/>
              <a:t>. 	Auto-segmentation by training a shallow tree in each country based on observables</a:t>
            </a:r>
            <a:r>
              <a:rPr lang="en-US" sz="2400" dirty="0"/>
              <a:t> </a:t>
            </a:r>
          </a:p>
          <a:p>
            <a:endParaRPr lang="en-US" sz="2800" dirty="0"/>
          </a:p>
          <a:p>
            <a:r>
              <a:rPr lang="en-US" sz="2800" dirty="0"/>
              <a:t> </a:t>
            </a:r>
          </a:p>
          <a:p>
            <a:endParaRPr lang="en-US" dirty="0"/>
          </a:p>
        </p:txBody>
      </p:sp>
      <p:graphicFrame>
        <p:nvGraphicFramePr>
          <p:cNvPr id="3" name="Diagram 2">
            <a:extLst>
              <a:ext uri="{FF2B5EF4-FFF2-40B4-BE49-F238E27FC236}">
                <a16:creationId xmlns:a16="http://schemas.microsoft.com/office/drawing/2014/main" id="{0173A359-45C8-C740-A162-1EC382D61934}"/>
              </a:ext>
            </a:extLst>
          </p:cNvPr>
          <p:cNvGraphicFramePr/>
          <p:nvPr>
            <p:extLst>
              <p:ext uri="{D42A27DB-BD31-4B8C-83A1-F6EECF244321}">
                <p14:modId xmlns:p14="http://schemas.microsoft.com/office/powerpoint/2010/main" val="974140374"/>
              </p:ext>
            </p:extLst>
          </p:nvPr>
        </p:nvGraphicFramePr>
        <p:xfrm>
          <a:off x="915604" y="2082636"/>
          <a:ext cx="2706131" cy="2671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397C6A15-C996-F04A-A1E5-A8AFF3F0AC51}"/>
              </a:ext>
            </a:extLst>
          </p:cNvPr>
          <p:cNvGraphicFramePr/>
          <p:nvPr>
            <p:extLst>
              <p:ext uri="{D42A27DB-BD31-4B8C-83A1-F6EECF244321}">
                <p14:modId xmlns:p14="http://schemas.microsoft.com/office/powerpoint/2010/main" val="3123080485"/>
              </p:ext>
            </p:extLst>
          </p:nvPr>
        </p:nvGraphicFramePr>
        <p:xfrm>
          <a:off x="4882728" y="2460609"/>
          <a:ext cx="3707027" cy="171072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2656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226932" y="432212"/>
            <a:ext cx="8917068" cy="3323987"/>
          </a:xfrm>
          <a:prstGeom prst="rect">
            <a:avLst/>
          </a:prstGeom>
          <a:noFill/>
        </p:spPr>
        <p:txBody>
          <a:bodyPr wrap="square" rtlCol="0">
            <a:spAutoFit/>
          </a:bodyPr>
          <a:lstStyle/>
          <a:p>
            <a:r>
              <a:rPr lang="en-US" altLang="zh-CN" dirty="0">
                <a:solidFill>
                  <a:srgbClr val="13294B"/>
                </a:solidFill>
                <a:latin typeface="Berlin Sans FB" panose="020E0602020502020306" pitchFamily="34" charset="0"/>
                <a:cs typeface="Arial" panose="020B0604020202020204" pitchFamily="34" charset="0"/>
              </a:rPr>
              <a:t>Methodology:  Generalization and Update</a:t>
            </a:r>
            <a:endParaRPr lang="en-US" dirty="0">
              <a:solidFill>
                <a:srgbClr val="13294B"/>
              </a:solidFill>
              <a:latin typeface="Berlin Sans FB" panose="020E0602020502020306" pitchFamily="34" charset="0"/>
              <a:cs typeface="Arial" panose="020B0604020202020204" pitchFamily="34" charset="0"/>
            </a:endParaRP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Model generalization: </a:t>
            </a:r>
          </a:p>
          <a:p>
            <a:pPr marL="742950" lvl="1" indent="-285750">
              <a:buFont typeface="Arial" panose="020B0604020202020204" pitchFamily="34" charset="0"/>
              <a:buChar char="•"/>
            </a:pPr>
            <a:r>
              <a:rPr lang="en-US" sz="2400" dirty="0"/>
              <a:t>what happens when we directly apply models trained on one country</a:t>
            </a:r>
            <a:r>
              <a:rPr lang="en-US" altLang="zh-CN" sz="2400" dirty="0"/>
              <a:t>/region</a:t>
            </a:r>
            <a:r>
              <a:rPr lang="en-US" sz="2400" dirty="0"/>
              <a:t> to predict another</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 Model deploy and update:</a:t>
            </a:r>
          </a:p>
          <a:p>
            <a:pPr marL="742950" lvl="1" indent="-285750">
              <a:buFont typeface="Arial" panose="020B0604020202020204" pitchFamily="34" charset="0"/>
              <a:buChar char="•"/>
            </a:pPr>
            <a:r>
              <a:rPr lang="en-US" sz="2400" dirty="0"/>
              <a:t> compare the result</a:t>
            </a:r>
            <a:r>
              <a:rPr lang="en-US" altLang="zh-CN" sz="2400" dirty="0"/>
              <a:t>s</a:t>
            </a:r>
            <a:r>
              <a:rPr lang="en-US" sz="2400" dirty="0"/>
              <a:t> of using one year, with a dynamic process of constantly updating model with new survey data </a:t>
            </a:r>
          </a:p>
        </p:txBody>
      </p:sp>
    </p:spTree>
    <p:extLst>
      <p:ext uri="{BB962C8B-B14F-4D97-AF65-F5344CB8AC3E}">
        <p14:creationId xmlns:p14="http://schemas.microsoft.com/office/powerpoint/2010/main" val="3186036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E2266F-584D-462A-B04A-317EE64C76F4}"/>
              </a:ext>
            </a:extLst>
          </p:cNvPr>
          <p:cNvSpPr txBox="1"/>
          <p:nvPr/>
        </p:nvSpPr>
        <p:spPr>
          <a:xfrm>
            <a:off x="166658" y="89291"/>
            <a:ext cx="8449856" cy="1692771"/>
          </a:xfrm>
          <a:prstGeom prst="rect">
            <a:avLst/>
          </a:prstGeom>
          <a:noFill/>
        </p:spPr>
        <p:txBody>
          <a:bodyPr wrap="square" rtlCol="0">
            <a:spAutoFit/>
          </a:bodyPr>
          <a:lstStyle/>
          <a:p>
            <a:r>
              <a:rPr lang="en-US" altLang="zh-CN" dirty="0">
                <a:solidFill>
                  <a:srgbClr val="13294B"/>
                </a:solidFill>
                <a:latin typeface="Berlin Sans FB" panose="020E0602020502020306" pitchFamily="34" charset="0"/>
                <a:cs typeface="Arial" panose="020B0604020202020204" pitchFamily="34" charset="0"/>
              </a:rPr>
              <a:t>Table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4:</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Data</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Segmentation</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Comparisons</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(keep</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the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same</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testing</a:t>
            </a:r>
            <a:r>
              <a:rPr lang="zh-CN" altLang="en-US" dirty="0">
                <a:solidFill>
                  <a:srgbClr val="13294B"/>
                </a:solidFill>
                <a:latin typeface="Berlin Sans FB" panose="020E0602020502020306" pitchFamily="34" charset="0"/>
                <a:cs typeface="Arial" panose="020B0604020202020204" pitchFamily="34" charset="0"/>
              </a:rPr>
              <a:t> </a:t>
            </a:r>
            <a:r>
              <a:rPr lang="en-US" altLang="zh-CN" dirty="0">
                <a:solidFill>
                  <a:srgbClr val="13294B"/>
                </a:solidFill>
                <a:latin typeface="Berlin Sans FB" panose="020E0602020502020306" pitchFamily="34" charset="0"/>
                <a:cs typeface="Arial" panose="020B0604020202020204" pitchFamily="34" charset="0"/>
              </a:rPr>
              <a:t>set)</a:t>
            </a:r>
            <a:r>
              <a:rPr lang="zh-CN" altLang="en-US" dirty="0">
                <a:solidFill>
                  <a:srgbClr val="13294B"/>
                </a:solidFill>
                <a:latin typeface="Berlin Sans FB" panose="020E0602020502020306" pitchFamily="34" charset="0"/>
                <a:cs typeface="Arial" panose="020B0604020202020204" pitchFamily="34" charset="0"/>
              </a:rPr>
              <a:t> </a:t>
            </a:r>
            <a:endParaRPr lang="en-US" altLang="zh-CN" dirty="0">
              <a:solidFill>
                <a:srgbClr val="13294B"/>
              </a:solidFill>
              <a:latin typeface="Berlin Sans FB" panose="020E0602020502020306" pitchFamily="34" charset="0"/>
              <a:cs typeface="Arial" panose="020B0604020202020204" pitchFamily="34" charset="0"/>
            </a:endParaRPr>
          </a:p>
          <a:p>
            <a:endParaRPr lang="en-US" altLang="zh-CN" sz="2800" dirty="0">
              <a:cs typeface="Arial" panose="020B0604020202020204" pitchFamily="34" charset="0"/>
            </a:endParaRPr>
          </a:p>
          <a:p>
            <a:endParaRPr lang="en-US" sz="2800" dirty="0">
              <a:cs typeface="Arial" panose="020B0604020202020204" pitchFamily="34" charset="0"/>
            </a:endParaRPr>
          </a:p>
          <a:p>
            <a:endParaRPr lang="en-US" sz="2800" dirty="0">
              <a:cs typeface="Arial" panose="020B0604020202020204" pitchFamily="34" charset="0"/>
            </a:endParaRPr>
          </a:p>
        </p:txBody>
      </p:sp>
      <p:graphicFrame>
        <p:nvGraphicFramePr>
          <p:cNvPr id="4" name="Table 3">
            <a:extLst>
              <a:ext uri="{FF2B5EF4-FFF2-40B4-BE49-F238E27FC236}">
                <a16:creationId xmlns:a16="http://schemas.microsoft.com/office/drawing/2014/main" id="{436DE1F7-E71F-2B4B-B9A1-056965AC2D53}"/>
              </a:ext>
            </a:extLst>
          </p:cNvPr>
          <p:cNvGraphicFramePr>
            <a:graphicFrameLocks noGrp="1"/>
          </p:cNvGraphicFramePr>
          <p:nvPr>
            <p:extLst>
              <p:ext uri="{D42A27DB-BD31-4B8C-83A1-F6EECF244321}">
                <p14:modId xmlns:p14="http://schemas.microsoft.com/office/powerpoint/2010/main" val="443805725"/>
              </p:ext>
            </p:extLst>
          </p:nvPr>
        </p:nvGraphicFramePr>
        <p:xfrm>
          <a:off x="307348" y="518407"/>
          <a:ext cx="7432058" cy="3815080"/>
        </p:xfrm>
        <a:graphic>
          <a:graphicData uri="http://schemas.openxmlformats.org/drawingml/2006/table">
            <a:tbl>
              <a:tblPr firstRow="1" bandRow="1">
                <a:tableStyleId>{5A111915-BE36-4E01-A7E5-04B1672EAD32}</a:tableStyleId>
              </a:tblPr>
              <a:tblGrid>
                <a:gridCol w="1339507">
                  <a:extLst>
                    <a:ext uri="{9D8B030D-6E8A-4147-A177-3AD203B41FA5}">
                      <a16:colId xmlns:a16="http://schemas.microsoft.com/office/drawing/2014/main" val="4067584380"/>
                    </a:ext>
                  </a:extLst>
                </a:gridCol>
                <a:gridCol w="1339507">
                  <a:extLst>
                    <a:ext uri="{9D8B030D-6E8A-4147-A177-3AD203B41FA5}">
                      <a16:colId xmlns:a16="http://schemas.microsoft.com/office/drawing/2014/main" val="3964248459"/>
                    </a:ext>
                  </a:extLst>
                </a:gridCol>
                <a:gridCol w="1497591">
                  <a:extLst>
                    <a:ext uri="{9D8B030D-6E8A-4147-A177-3AD203B41FA5}">
                      <a16:colId xmlns:a16="http://schemas.microsoft.com/office/drawing/2014/main" val="4143622438"/>
                    </a:ext>
                  </a:extLst>
                </a:gridCol>
                <a:gridCol w="1549610">
                  <a:extLst>
                    <a:ext uri="{9D8B030D-6E8A-4147-A177-3AD203B41FA5}">
                      <a16:colId xmlns:a16="http://schemas.microsoft.com/office/drawing/2014/main" val="1474646248"/>
                    </a:ext>
                  </a:extLst>
                </a:gridCol>
                <a:gridCol w="1705843">
                  <a:extLst>
                    <a:ext uri="{9D8B030D-6E8A-4147-A177-3AD203B41FA5}">
                      <a16:colId xmlns:a16="http://schemas.microsoft.com/office/drawing/2014/main" val="2892603233"/>
                    </a:ext>
                  </a:extLst>
                </a:gridCol>
              </a:tblGrid>
              <a:tr h="193998">
                <a:tc>
                  <a:txBody>
                    <a:bodyPr/>
                    <a:lstStyle/>
                    <a:p>
                      <a:pPr algn="ctr"/>
                      <a:r>
                        <a:rPr lang="en-US" altLang="zh-CN" sz="1400" dirty="0"/>
                        <a:t>Overall</a:t>
                      </a:r>
                      <a:endParaRPr lang="en-US" sz="1400" dirty="0"/>
                    </a:p>
                  </a:txBody>
                  <a:tcPr/>
                </a:tc>
                <a:tc>
                  <a:txBody>
                    <a:bodyPr/>
                    <a:lstStyle/>
                    <a:p>
                      <a:pPr algn="ctr"/>
                      <a:r>
                        <a:rPr lang="en-US" altLang="zh-CN" sz="1400" dirty="0"/>
                        <a:t>Food</a:t>
                      </a:r>
                      <a:r>
                        <a:rPr lang="zh-CN" altLang="en-US" sz="1400" dirty="0"/>
                        <a:t> </a:t>
                      </a:r>
                      <a:r>
                        <a:rPr lang="en-US" altLang="zh-CN" sz="1400" dirty="0"/>
                        <a:t>Security</a:t>
                      </a:r>
                      <a:r>
                        <a:rPr lang="zh-CN" altLang="en-US" sz="1400" dirty="0"/>
                        <a:t> </a:t>
                      </a:r>
                      <a:r>
                        <a:rPr lang="en-US" altLang="zh-CN" sz="1400" dirty="0"/>
                        <a:t>Measure</a:t>
                      </a:r>
                      <a:endParaRPr lang="en-US" sz="1400" dirty="0"/>
                    </a:p>
                  </a:txBody>
                  <a:tcPr/>
                </a:tc>
                <a:tc>
                  <a:txBody>
                    <a:bodyPr/>
                    <a:lstStyle/>
                    <a:p>
                      <a:pPr algn="ctr"/>
                      <a:r>
                        <a:rPr lang="zh-CN" altLang="en-US" sz="1400" dirty="0"/>
                        <a:t> </a:t>
                      </a:r>
                      <a:r>
                        <a:rPr lang="en-US" altLang="zh-CN" sz="1400" dirty="0"/>
                        <a:t>By</a:t>
                      </a:r>
                      <a:r>
                        <a:rPr lang="zh-CN" altLang="en-US" sz="1400" dirty="0"/>
                        <a:t> </a:t>
                      </a:r>
                      <a:r>
                        <a:rPr lang="en-US" altLang="zh-CN" sz="1400" dirty="0"/>
                        <a:t>country</a:t>
                      </a:r>
                      <a:r>
                        <a:rPr lang="zh-CN" altLang="en-US" sz="1400" dirty="0"/>
                        <a:t> </a:t>
                      </a:r>
                      <a:endParaRPr lang="en-US" altLang="zh-CN" sz="1400" dirty="0"/>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100" b="1" kern="1200" dirty="0">
                          <a:solidFill>
                            <a:schemeClr val="lt1"/>
                          </a:solidFill>
                          <a:latin typeface="+mn-lt"/>
                          <a:ea typeface="+mn-ea"/>
                          <a:cs typeface="+mn-cs"/>
                        </a:rPr>
                        <a:t>With</a:t>
                      </a:r>
                      <a:r>
                        <a:rPr lang="zh-CN" altLang="en-US" sz="1100" b="1" kern="1200" dirty="0">
                          <a:solidFill>
                            <a:schemeClr val="lt1"/>
                          </a:solidFill>
                          <a:latin typeface="+mn-lt"/>
                          <a:ea typeface="+mn-ea"/>
                          <a:cs typeface="+mn-cs"/>
                        </a:rPr>
                        <a:t> </a:t>
                      </a:r>
                      <a:r>
                        <a:rPr lang="en-US" altLang="zh-CN" sz="1100" b="1" kern="1200" dirty="0">
                          <a:solidFill>
                            <a:schemeClr val="lt1"/>
                          </a:solidFill>
                          <a:latin typeface="+mn-lt"/>
                          <a:ea typeface="+mn-ea"/>
                          <a:cs typeface="+mn-cs"/>
                        </a:rPr>
                        <a:t>oversample</a:t>
                      </a:r>
                      <a:r>
                        <a:rPr lang="zh-CN" altLang="en-US" sz="1100" b="1" kern="1200" dirty="0">
                          <a:solidFill>
                            <a:schemeClr val="lt1"/>
                          </a:solidFill>
                          <a:latin typeface="+mn-lt"/>
                          <a:ea typeface="+mn-ea"/>
                          <a:cs typeface="+mn-cs"/>
                        </a:rPr>
                        <a:t> </a:t>
                      </a:r>
                      <a:r>
                        <a:rPr lang="en-US" altLang="zh-CN" sz="1100" b="1" kern="1200" dirty="0">
                          <a:solidFill>
                            <a:schemeClr val="lt1"/>
                          </a:solidFill>
                          <a:latin typeface="+mn-lt"/>
                          <a:ea typeface="+mn-ea"/>
                          <a:cs typeface="+mn-cs"/>
                        </a:rPr>
                        <a:t>and</a:t>
                      </a:r>
                      <a:r>
                        <a:rPr lang="zh-CN" altLang="en-US" sz="1100" b="1" kern="1200" dirty="0">
                          <a:solidFill>
                            <a:schemeClr val="lt1"/>
                          </a:solidFill>
                          <a:latin typeface="+mn-lt"/>
                          <a:ea typeface="+mn-ea"/>
                          <a:cs typeface="+mn-cs"/>
                        </a:rPr>
                        <a:t> </a:t>
                      </a:r>
                      <a:r>
                        <a:rPr lang="en-US" altLang="zh-CN" sz="1100" b="1" kern="1200" dirty="0">
                          <a:solidFill>
                            <a:schemeClr val="lt1"/>
                          </a:solidFill>
                          <a:latin typeface="+mn-lt"/>
                          <a:ea typeface="+mn-ea"/>
                          <a:cs typeface="+mn-cs"/>
                        </a:rPr>
                        <a:t>ML</a:t>
                      </a:r>
                      <a:endParaRPr lang="en-US" sz="1100" b="1" kern="1200" dirty="0">
                        <a:solidFill>
                          <a:schemeClr val="lt1"/>
                        </a:solidFill>
                        <a:latin typeface="+mn-lt"/>
                        <a:ea typeface="+mn-ea"/>
                        <a:cs typeface="+mn-cs"/>
                      </a:endParaRPr>
                    </a:p>
                  </a:txBody>
                  <a:tcPr/>
                </a:tc>
                <a:tc>
                  <a:txBody>
                    <a:bodyPr/>
                    <a:lstStyle/>
                    <a:p>
                      <a:pPr algn="ctr"/>
                      <a:r>
                        <a:rPr lang="en-US" altLang="zh-CN" sz="1400" dirty="0"/>
                        <a:t>One</a:t>
                      </a:r>
                      <a:r>
                        <a:rPr lang="zh-CN" altLang="en-US" sz="1400" dirty="0"/>
                        <a:t> </a:t>
                      </a:r>
                      <a:r>
                        <a:rPr lang="en-US" altLang="zh-CN" sz="1400" dirty="0"/>
                        <a:t>dataset</a:t>
                      </a:r>
                    </a:p>
                    <a:p>
                      <a:pPr algn="ctr"/>
                      <a:r>
                        <a:rPr lang="en-US" altLang="zh-CN" sz="1100" b="1" kern="1200" dirty="0">
                          <a:solidFill>
                            <a:schemeClr val="lt1"/>
                          </a:solidFill>
                          <a:latin typeface="+mn-lt"/>
                          <a:ea typeface="+mn-ea"/>
                          <a:cs typeface="+mn-cs"/>
                        </a:rPr>
                        <a:t>With</a:t>
                      </a:r>
                      <a:r>
                        <a:rPr lang="zh-CN" altLang="en-US" sz="1100" b="1" kern="1200" dirty="0">
                          <a:solidFill>
                            <a:schemeClr val="lt1"/>
                          </a:solidFill>
                          <a:latin typeface="+mn-lt"/>
                          <a:ea typeface="+mn-ea"/>
                          <a:cs typeface="+mn-cs"/>
                        </a:rPr>
                        <a:t> </a:t>
                      </a:r>
                      <a:r>
                        <a:rPr lang="en-US" altLang="zh-CN" sz="1100" b="1" kern="1200" dirty="0">
                          <a:solidFill>
                            <a:schemeClr val="lt1"/>
                          </a:solidFill>
                          <a:latin typeface="+mn-lt"/>
                          <a:ea typeface="+mn-ea"/>
                          <a:cs typeface="+mn-cs"/>
                        </a:rPr>
                        <a:t>oversample</a:t>
                      </a:r>
                      <a:r>
                        <a:rPr lang="zh-CN" altLang="en-US" sz="1100" b="1" kern="1200" dirty="0">
                          <a:solidFill>
                            <a:schemeClr val="lt1"/>
                          </a:solidFill>
                          <a:latin typeface="+mn-lt"/>
                          <a:ea typeface="+mn-ea"/>
                          <a:cs typeface="+mn-cs"/>
                        </a:rPr>
                        <a:t> </a:t>
                      </a:r>
                      <a:r>
                        <a:rPr lang="en-US" altLang="zh-CN" sz="1100" b="1" kern="1200" dirty="0">
                          <a:solidFill>
                            <a:schemeClr val="lt1"/>
                          </a:solidFill>
                          <a:latin typeface="+mn-lt"/>
                          <a:ea typeface="+mn-ea"/>
                          <a:cs typeface="+mn-cs"/>
                        </a:rPr>
                        <a:t>and</a:t>
                      </a:r>
                      <a:r>
                        <a:rPr lang="zh-CN" altLang="en-US" sz="1100" b="1" kern="1200" dirty="0">
                          <a:solidFill>
                            <a:schemeClr val="lt1"/>
                          </a:solidFill>
                          <a:latin typeface="+mn-lt"/>
                          <a:ea typeface="+mn-ea"/>
                          <a:cs typeface="+mn-cs"/>
                        </a:rPr>
                        <a:t> </a:t>
                      </a:r>
                      <a:r>
                        <a:rPr lang="en-US" altLang="zh-CN" sz="1100" b="1" kern="1200" dirty="0">
                          <a:solidFill>
                            <a:schemeClr val="lt1"/>
                          </a:solidFill>
                          <a:latin typeface="+mn-lt"/>
                          <a:ea typeface="+mn-ea"/>
                          <a:cs typeface="+mn-cs"/>
                        </a:rPr>
                        <a:t>ML</a:t>
                      </a:r>
                      <a:endParaRPr lang="en-US" sz="1100" b="1" kern="1200" dirty="0">
                        <a:solidFill>
                          <a:schemeClr val="lt1"/>
                        </a:solidFill>
                        <a:latin typeface="+mn-lt"/>
                        <a:ea typeface="+mn-ea"/>
                        <a:cs typeface="+mn-cs"/>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t>Rural</a:t>
                      </a:r>
                      <a:r>
                        <a:rPr lang="zh-CN" altLang="en-US" sz="1400" dirty="0"/>
                        <a:t> </a:t>
                      </a:r>
                      <a:r>
                        <a:rPr lang="en-US" altLang="zh-CN" sz="1400" dirty="0"/>
                        <a:t>Clusters</a:t>
                      </a:r>
                      <a:r>
                        <a:rPr lang="zh-CN" altLang="en-US" sz="1400" dirty="0"/>
                        <a:t> </a:t>
                      </a:r>
                      <a:r>
                        <a:rPr lang="en-US" altLang="zh-CN" sz="1400" dirty="0"/>
                        <a:t>only</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lt1"/>
                          </a:solidFill>
                          <a:latin typeface="+mn-lt"/>
                          <a:ea typeface="+mn-ea"/>
                          <a:cs typeface="+mn-cs"/>
                        </a:rPr>
                        <a:t>With</a:t>
                      </a:r>
                      <a:r>
                        <a:rPr lang="zh-CN" altLang="en-US" sz="1200" b="1" kern="1200" dirty="0">
                          <a:solidFill>
                            <a:schemeClr val="lt1"/>
                          </a:solidFill>
                          <a:latin typeface="+mn-lt"/>
                          <a:ea typeface="+mn-ea"/>
                          <a:cs typeface="+mn-cs"/>
                        </a:rPr>
                        <a:t> </a:t>
                      </a:r>
                      <a:r>
                        <a:rPr lang="en-US" altLang="zh-CN" sz="1200" b="1" kern="1200" dirty="0">
                          <a:solidFill>
                            <a:schemeClr val="lt1"/>
                          </a:solidFill>
                          <a:latin typeface="+mn-lt"/>
                          <a:ea typeface="+mn-ea"/>
                          <a:cs typeface="+mn-cs"/>
                        </a:rPr>
                        <a:t>oversample</a:t>
                      </a:r>
                      <a:r>
                        <a:rPr lang="zh-CN" altLang="en-US" sz="1200" b="1" kern="1200" dirty="0">
                          <a:solidFill>
                            <a:schemeClr val="lt1"/>
                          </a:solidFill>
                          <a:latin typeface="+mn-lt"/>
                          <a:ea typeface="+mn-ea"/>
                          <a:cs typeface="+mn-cs"/>
                        </a:rPr>
                        <a:t> </a:t>
                      </a:r>
                      <a:r>
                        <a:rPr lang="en-US" altLang="zh-CN" sz="1200" b="1" kern="1200" dirty="0">
                          <a:solidFill>
                            <a:schemeClr val="lt1"/>
                          </a:solidFill>
                          <a:latin typeface="+mn-lt"/>
                          <a:ea typeface="+mn-ea"/>
                          <a:cs typeface="+mn-cs"/>
                        </a:rPr>
                        <a:t>and</a:t>
                      </a:r>
                      <a:r>
                        <a:rPr lang="zh-CN" altLang="en-US" sz="1200" b="1" kern="1200" dirty="0">
                          <a:solidFill>
                            <a:schemeClr val="lt1"/>
                          </a:solidFill>
                          <a:latin typeface="+mn-lt"/>
                          <a:ea typeface="+mn-ea"/>
                          <a:cs typeface="+mn-cs"/>
                        </a:rPr>
                        <a:t> </a:t>
                      </a:r>
                      <a:r>
                        <a:rPr lang="en-US" altLang="zh-CN" sz="1200" b="1" kern="1200" dirty="0">
                          <a:solidFill>
                            <a:schemeClr val="lt1"/>
                          </a:solidFill>
                          <a:latin typeface="+mn-lt"/>
                          <a:ea typeface="+mn-ea"/>
                          <a:cs typeface="+mn-cs"/>
                        </a:rPr>
                        <a:t>ML</a:t>
                      </a:r>
                      <a:r>
                        <a:rPr lang="zh-CN" altLang="en-US" sz="1400" dirty="0"/>
                        <a:t> </a:t>
                      </a:r>
                      <a:endParaRPr lang="en-US" sz="1400" dirty="0"/>
                    </a:p>
                  </a:txBody>
                  <a:tcPr/>
                </a:tc>
                <a:extLst>
                  <a:ext uri="{0D108BD9-81ED-4DB2-BD59-A6C34878D82A}">
                    <a16:rowId xmlns:a16="http://schemas.microsoft.com/office/drawing/2014/main" val="156021642"/>
                  </a:ext>
                </a:extLst>
              </a:tr>
              <a:tr h="370840">
                <a:tc rowSpan="3">
                  <a:txBody>
                    <a:bodyPr/>
                    <a:lstStyle/>
                    <a:p>
                      <a:pPr algn="ctr"/>
                      <a:r>
                        <a:rPr lang="en-US" altLang="zh-CN" sz="1400" dirty="0">
                          <a:solidFill>
                            <a:schemeClr val="tx2"/>
                          </a:solidFill>
                        </a:rPr>
                        <a:t>Malawi</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rPr>
                        <a:t>predict</a:t>
                      </a:r>
                      <a:r>
                        <a:rPr lang="zh-CN" altLang="en-US" sz="1400" dirty="0">
                          <a:solidFill>
                            <a:schemeClr val="tx2"/>
                          </a:solidFill>
                        </a:rPr>
                        <a:t> </a:t>
                      </a:r>
                      <a:r>
                        <a:rPr lang="en-US" altLang="zh-CN" sz="1400" dirty="0">
                          <a:solidFill>
                            <a:schemeClr val="tx2"/>
                          </a:solidFill>
                        </a:rPr>
                        <a:t>2015/16</a:t>
                      </a:r>
                      <a:endParaRPr lang="en-US" sz="1400" b="1" dirty="0">
                        <a:solidFill>
                          <a:schemeClr val="tx2"/>
                        </a:solidFill>
                      </a:endParaRPr>
                    </a:p>
                    <a:p>
                      <a:pPr algn="ctr"/>
                      <a:endParaRPr lang="en-US" sz="1400" dirty="0">
                        <a:solidFill>
                          <a:schemeClr val="tx2"/>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rPr>
                        <a:t>FCS</a:t>
                      </a:r>
                      <a:r>
                        <a:rPr lang="zh-CN" altLang="en-US" sz="1400" dirty="0">
                          <a:solidFill>
                            <a:schemeClr val="tx2"/>
                          </a:solidFill>
                        </a:rPr>
                        <a:t> </a:t>
                      </a:r>
                      <a:endParaRPr lang="en-US" sz="1400" dirty="0">
                        <a:solidFill>
                          <a:schemeClr val="tx2"/>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b="0" dirty="0">
                          <a:solidFill>
                            <a:schemeClr val="tx2"/>
                          </a:solidFill>
                        </a:rPr>
                        <a:t>0.93</a:t>
                      </a:r>
                      <a:r>
                        <a:rPr lang="zh-CN" altLang="en-US" sz="1400" b="0" dirty="0">
                          <a:solidFill>
                            <a:schemeClr val="tx2"/>
                          </a:solidFill>
                        </a:rPr>
                        <a:t> </a:t>
                      </a:r>
                      <a:r>
                        <a:rPr lang="en-US" altLang="zh-CN" sz="1400" b="0" dirty="0">
                          <a:solidFill>
                            <a:schemeClr val="tx2"/>
                          </a:solidFill>
                        </a:rPr>
                        <a:t>/</a:t>
                      </a:r>
                      <a:r>
                        <a:rPr lang="zh-CN" altLang="en-US" sz="1400" b="0" dirty="0">
                          <a:solidFill>
                            <a:schemeClr val="tx2"/>
                          </a:solidFill>
                        </a:rPr>
                        <a:t> </a:t>
                      </a:r>
                      <a:r>
                        <a:rPr lang="en-US" altLang="zh-CN" sz="1400" b="0" dirty="0" err="1">
                          <a:solidFill>
                            <a:schemeClr val="tx2"/>
                          </a:solidFill>
                        </a:rPr>
                        <a:t>na</a:t>
                      </a:r>
                      <a:endParaRPr lang="en-US" sz="1400" b="0" dirty="0">
                        <a:solidFill>
                          <a:schemeClr val="tx2"/>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rPr>
                        <a:t>0.00</a:t>
                      </a:r>
                      <a:r>
                        <a:rPr lang="zh-CN" altLang="en-US" sz="1400" dirty="0">
                          <a:solidFill>
                            <a:schemeClr val="tx2"/>
                          </a:solidFill>
                        </a:rPr>
                        <a:t> </a:t>
                      </a:r>
                      <a:r>
                        <a:rPr lang="en-US" altLang="zh-CN" sz="1400" dirty="0">
                          <a:solidFill>
                            <a:schemeClr val="tx2"/>
                          </a:solidFill>
                        </a:rPr>
                        <a:t>/</a:t>
                      </a:r>
                      <a:r>
                        <a:rPr lang="zh-CN" altLang="en-US" sz="1400" dirty="0">
                          <a:solidFill>
                            <a:schemeClr val="tx2"/>
                          </a:solidFill>
                        </a:rPr>
                        <a:t> </a:t>
                      </a:r>
                      <a:r>
                        <a:rPr lang="en-US" altLang="zh-CN" sz="1400" dirty="0" err="1">
                          <a:solidFill>
                            <a:schemeClr val="tx2"/>
                          </a:solidFill>
                        </a:rPr>
                        <a:t>na</a:t>
                      </a:r>
                      <a:endParaRPr lang="en-US" sz="1400" dirty="0">
                        <a:solidFill>
                          <a:schemeClr val="tx2"/>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2"/>
                          </a:solidFill>
                          <a:latin typeface="+mn-lt"/>
                          <a:ea typeface="+mn-ea"/>
                          <a:cs typeface="+mn-cs"/>
                        </a:rPr>
                        <a:t>0.01</a:t>
                      </a:r>
                      <a:r>
                        <a:rPr lang="zh-CN" altLang="en-US" sz="1400" kern="1200" dirty="0">
                          <a:solidFill>
                            <a:schemeClr val="tx2"/>
                          </a:solidFill>
                          <a:latin typeface="+mn-lt"/>
                          <a:ea typeface="+mn-ea"/>
                          <a:cs typeface="+mn-cs"/>
                        </a:rPr>
                        <a:t> </a:t>
                      </a:r>
                      <a:r>
                        <a:rPr lang="en-US" altLang="zh-CN" sz="1400" kern="1200" dirty="0">
                          <a:solidFill>
                            <a:schemeClr val="tx2"/>
                          </a:solidFill>
                          <a:latin typeface="+mn-lt"/>
                          <a:ea typeface="+mn-ea"/>
                          <a:cs typeface="+mn-cs"/>
                        </a:rPr>
                        <a:t>/</a:t>
                      </a:r>
                      <a:r>
                        <a:rPr lang="zh-CN" altLang="en-US" sz="1400" kern="1200" dirty="0">
                          <a:solidFill>
                            <a:schemeClr val="tx2"/>
                          </a:solidFill>
                          <a:latin typeface="+mn-lt"/>
                          <a:ea typeface="+mn-ea"/>
                          <a:cs typeface="+mn-cs"/>
                        </a:rPr>
                        <a:t> </a:t>
                      </a:r>
                      <a:r>
                        <a:rPr lang="en-US" altLang="zh-CN" sz="1400" kern="1200" dirty="0" err="1">
                          <a:solidFill>
                            <a:schemeClr val="tx2"/>
                          </a:solidFill>
                          <a:latin typeface="+mn-lt"/>
                          <a:ea typeface="+mn-ea"/>
                          <a:cs typeface="+mn-cs"/>
                        </a:rPr>
                        <a:t>na</a:t>
                      </a:r>
                      <a:endParaRPr lang="en-US" sz="1400" kern="1200" dirty="0">
                        <a:solidFill>
                          <a:schemeClr val="tx2"/>
                        </a:solidFill>
                        <a:latin typeface="+mn-lt"/>
                        <a:ea typeface="+mn-ea"/>
                        <a:cs typeface="+mn-cs"/>
                      </a:endParaRPr>
                    </a:p>
                  </a:txBody>
                  <a:tcPr/>
                </a:tc>
                <a:extLst>
                  <a:ext uri="{0D108BD9-81ED-4DB2-BD59-A6C34878D82A}">
                    <a16:rowId xmlns:a16="http://schemas.microsoft.com/office/drawing/2014/main" val="2892455147"/>
                  </a:ext>
                </a:extLst>
              </a:tr>
              <a:tr h="370840">
                <a:tc vMerge="1">
                  <a:txBody>
                    <a:bodyPr/>
                    <a:lstStyle/>
                    <a:p>
                      <a:endParaRPr lang="en-US" dirty="0"/>
                    </a:p>
                  </a:txBody>
                  <a:tcPr/>
                </a:tc>
                <a:tc>
                  <a:txBody>
                    <a:bodyPr/>
                    <a:lstStyle/>
                    <a:p>
                      <a:pPr algn="ctr"/>
                      <a:r>
                        <a:rPr lang="en-US" altLang="zh-CN" sz="1400" dirty="0">
                          <a:solidFill>
                            <a:schemeClr val="tx2"/>
                          </a:solidFill>
                        </a:rPr>
                        <a:t>HDDS</a:t>
                      </a:r>
                      <a:endParaRPr lang="en-US" sz="1400" dirty="0">
                        <a:solidFill>
                          <a:schemeClr val="tx2"/>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b="0" dirty="0">
                          <a:solidFill>
                            <a:schemeClr val="tx2"/>
                          </a:solidFill>
                        </a:rPr>
                        <a:t>0.68</a:t>
                      </a:r>
                      <a:r>
                        <a:rPr lang="zh-CN" altLang="en-US" sz="1400" b="0" dirty="0">
                          <a:solidFill>
                            <a:schemeClr val="tx2"/>
                          </a:solidFill>
                        </a:rPr>
                        <a:t> </a:t>
                      </a:r>
                      <a:r>
                        <a:rPr lang="en-US" altLang="zh-CN" sz="1400" b="0" dirty="0">
                          <a:solidFill>
                            <a:schemeClr val="tx2"/>
                          </a:solidFill>
                        </a:rPr>
                        <a:t>/</a:t>
                      </a:r>
                      <a:r>
                        <a:rPr lang="zh-CN" altLang="en-US" sz="1400" b="0" dirty="0">
                          <a:solidFill>
                            <a:schemeClr val="tx2"/>
                          </a:solidFill>
                        </a:rPr>
                        <a:t> </a:t>
                      </a:r>
                      <a:r>
                        <a:rPr lang="en-US" altLang="zh-CN" sz="1400" b="0" dirty="0" err="1">
                          <a:solidFill>
                            <a:schemeClr val="tx2"/>
                          </a:solidFill>
                        </a:rPr>
                        <a:t>na</a:t>
                      </a:r>
                      <a:endParaRPr lang="en-US" sz="1400" b="0" dirty="0">
                        <a:solidFill>
                          <a:schemeClr val="tx2"/>
                        </a:solidFill>
                      </a:endParaRPr>
                    </a:p>
                  </a:txBody>
                  <a:tcPr/>
                </a:tc>
                <a:tc>
                  <a:txBody>
                    <a:bodyPr/>
                    <a:lstStyle/>
                    <a:p>
                      <a:r>
                        <a:rPr lang="en-US" altLang="zh-CN" sz="1400" dirty="0">
                          <a:solidFill>
                            <a:schemeClr val="tx2"/>
                          </a:solidFill>
                        </a:rPr>
                        <a:t>0.62</a:t>
                      </a:r>
                      <a:r>
                        <a:rPr lang="zh-CN" altLang="en-US" sz="1400" dirty="0">
                          <a:solidFill>
                            <a:schemeClr val="tx2"/>
                          </a:solidFill>
                        </a:rPr>
                        <a:t> </a:t>
                      </a:r>
                      <a:r>
                        <a:rPr lang="en-US" altLang="zh-CN" sz="1400" dirty="0">
                          <a:solidFill>
                            <a:schemeClr val="tx2"/>
                          </a:solidFill>
                        </a:rPr>
                        <a:t>/</a:t>
                      </a:r>
                      <a:r>
                        <a:rPr lang="zh-CN" altLang="en-US" sz="1400" dirty="0">
                          <a:solidFill>
                            <a:schemeClr val="tx2"/>
                          </a:solidFill>
                        </a:rPr>
                        <a:t> </a:t>
                      </a:r>
                      <a:r>
                        <a:rPr lang="en-US" altLang="zh-CN" sz="1400" dirty="0" err="1">
                          <a:solidFill>
                            <a:schemeClr val="tx2"/>
                          </a:solidFill>
                        </a:rPr>
                        <a:t>na</a:t>
                      </a:r>
                      <a:endParaRPr lang="en-US" sz="1400" dirty="0">
                        <a:solidFill>
                          <a:schemeClr val="tx2"/>
                        </a:solidFill>
                      </a:endParaRPr>
                    </a:p>
                  </a:txBody>
                  <a:tcPr/>
                </a:tc>
                <a:tc>
                  <a:txBody>
                    <a:bodyPr/>
                    <a:lstStyle/>
                    <a:p>
                      <a:r>
                        <a:rPr lang="en-US" altLang="zh-CN" sz="1400" kern="1200" dirty="0">
                          <a:solidFill>
                            <a:schemeClr val="tx2"/>
                          </a:solidFill>
                          <a:latin typeface="+mn-lt"/>
                          <a:ea typeface="+mn-ea"/>
                          <a:cs typeface="+mn-cs"/>
                        </a:rPr>
                        <a:t>0.46</a:t>
                      </a:r>
                      <a:r>
                        <a:rPr lang="zh-CN" altLang="en-US" sz="1400" kern="1200" dirty="0">
                          <a:solidFill>
                            <a:schemeClr val="tx2"/>
                          </a:solidFill>
                          <a:latin typeface="+mn-lt"/>
                          <a:ea typeface="+mn-ea"/>
                          <a:cs typeface="+mn-cs"/>
                        </a:rPr>
                        <a:t> </a:t>
                      </a:r>
                      <a:r>
                        <a:rPr lang="en-US" altLang="zh-CN" sz="1400" kern="1200" dirty="0">
                          <a:solidFill>
                            <a:schemeClr val="tx2"/>
                          </a:solidFill>
                          <a:latin typeface="+mn-lt"/>
                          <a:ea typeface="+mn-ea"/>
                          <a:cs typeface="+mn-cs"/>
                        </a:rPr>
                        <a:t>/</a:t>
                      </a:r>
                      <a:r>
                        <a:rPr lang="zh-CN" altLang="en-US" sz="1400" kern="1200" dirty="0">
                          <a:solidFill>
                            <a:schemeClr val="tx2"/>
                          </a:solidFill>
                          <a:latin typeface="+mn-lt"/>
                          <a:ea typeface="+mn-ea"/>
                          <a:cs typeface="+mn-cs"/>
                        </a:rPr>
                        <a:t> </a:t>
                      </a:r>
                      <a:r>
                        <a:rPr lang="en-US" altLang="zh-CN" sz="1400" kern="1200" dirty="0" err="1">
                          <a:solidFill>
                            <a:schemeClr val="tx2"/>
                          </a:solidFill>
                          <a:latin typeface="+mn-lt"/>
                          <a:ea typeface="+mn-ea"/>
                          <a:cs typeface="+mn-cs"/>
                        </a:rPr>
                        <a:t>na</a:t>
                      </a:r>
                      <a:endParaRPr lang="en-US" sz="1400" kern="1200" dirty="0">
                        <a:solidFill>
                          <a:schemeClr val="tx2"/>
                        </a:solidFill>
                        <a:latin typeface="+mn-lt"/>
                        <a:ea typeface="+mn-ea"/>
                        <a:cs typeface="+mn-cs"/>
                      </a:endParaRPr>
                    </a:p>
                  </a:txBody>
                  <a:tcPr/>
                </a:tc>
                <a:extLst>
                  <a:ext uri="{0D108BD9-81ED-4DB2-BD59-A6C34878D82A}">
                    <a16:rowId xmlns:a16="http://schemas.microsoft.com/office/drawing/2014/main" val="3946959637"/>
                  </a:ext>
                </a:extLst>
              </a:tr>
              <a:tr h="370840">
                <a:tc vMerge="1">
                  <a:txBody>
                    <a:bodyPr/>
                    <a:lstStyle/>
                    <a:p>
                      <a:endParaRPr lang="en-US" dirty="0"/>
                    </a:p>
                  </a:txBody>
                  <a:tcPr/>
                </a:tc>
                <a:tc>
                  <a:txBody>
                    <a:bodyPr/>
                    <a:lstStyle/>
                    <a:p>
                      <a:pPr algn="ctr"/>
                      <a:r>
                        <a:rPr lang="en-US" altLang="zh-CN" sz="1400" dirty="0" err="1">
                          <a:solidFill>
                            <a:schemeClr val="tx2"/>
                          </a:solidFill>
                        </a:rPr>
                        <a:t>rCSI</a:t>
                      </a:r>
                      <a:endParaRPr lang="en-US" sz="1400" dirty="0">
                        <a:solidFill>
                          <a:schemeClr val="tx2"/>
                        </a:solidFill>
                      </a:endParaRPr>
                    </a:p>
                  </a:txBody>
                  <a:tcPr/>
                </a:tc>
                <a:tc>
                  <a:txBody>
                    <a:bodyPr/>
                    <a:lstStyle/>
                    <a:p>
                      <a:pPr algn="ctr"/>
                      <a:r>
                        <a:rPr lang="en-US" altLang="zh-CN" sz="1400" b="0" dirty="0">
                          <a:solidFill>
                            <a:schemeClr val="tx2"/>
                          </a:solidFill>
                        </a:rPr>
                        <a:t>0.80/</a:t>
                      </a:r>
                      <a:r>
                        <a:rPr lang="zh-CN" altLang="en-US" sz="1400" b="0" dirty="0">
                          <a:solidFill>
                            <a:schemeClr val="tx2"/>
                          </a:solidFill>
                        </a:rPr>
                        <a:t> </a:t>
                      </a:r>
                      <a:r>
                        <a:rPr lang="en-US" altLang="zh-CN" sz="1400" b="0" dirty="0">
                          <a:solidFill>
                            <a:schemeClr val="tx2"/>
                          </a:solidFill>
                        </a:rPr>
                        <a:t>0.00</a:t>
                      </a:r>
                      <a:endParaRPr lang="en-US" sz="1400" b="0" dirty="0">
                        <a:solidFill>
                          <a:schemeClr val="tx2"/>
                        </a:solidFill>
                      </a:endParaRPr>
                    </a:p>
                  </a:txBody>
                  <a:tcPr/>
                </a:tc>
                <a:tc>
                  <a:txBody>
                    <a:bodyPr/>
                    <a:lstStyle/>
                    <a:p>
                      <a:r>
                        <a:rPr lang="en-US" altLang="zh-CN" sz="1400" dirty="0">
                          <a:solidFill>
                            <a:schemeClr val="tx2"/>
                          </a:solidFill>
                        </a:rPr>
                        <a:t>0.08</a:t>
                      </a:r>
                      <a:r>
                        <a:rPr lang="zh-CN" altLang="en-US" sz="1400" dirty="0">
                          <a:solidFill>
                            <a:schemeClr val="tx2"/>
                          </a:solidFill>
                        </a:rPr>
                        <a:t> </a:t>
                      </a:r>
                      <a:r>
                        <a:rPr lang="en-US" altLang="zh-CN" sz="1400" dirty="0">
                          <a:solidFill>
                            <a:schemeClr val="tx2"/>
                          </a:solidFill>
                        </a:rPr>
                        <a:t>/</a:t>
                      </a:r>
                      <a:r>
                        <a:rPr lang="zh-CN" altLang="en-US" sz="1400" dirty="0">
                          <a:solidFill>
                            <a:schemeClr val="tx2"/>
                          </a:solidFill>
                        </a:rPr>
                        <a:t> </a:t>
                      </a:r>
                      <a:r>
                        <a:rPr lang="en-US" altLang="zh-CN" sz="1400" dirty="0">
                          <a:solidFill>
                            <a:schemeClr val="tx2"/>
                          </a:solidFill>
                        </a:rPr>
                        <a:t>0.00</a:t>
                      </a:r>
                      <a:endParaRPr lang="en-US" sz="1400" dirty="0">
                        <a:solidFill>
                          <a:schemeClr val="tx2"/>
                        </a:solidFill>
                      </a:endParaRPr>
                    </a:p>
                  </a:txBody>
                  <a:tcPr/>
                </a:tc>
                <a:tc>
                  <a:txBody>
                    <a:bodyPr/>
                    <a:lstStyle/>
                    <a:p>
                      <a:r>
                        <a:rPr lang="en-US" altLang="zh-CN" sz="1400" kern="1200" dirty="0">
                          <a:solidFill>
                            <a:schemeClr val="tx2"/>
                          </a:solidFill>
                          <a:latin typeface="+mn-lt"/>
                          <a:ea typeface="+mn-ea"/>
                          <a:cs typeface="+mn-cs"/>
                        </a:rPr>
                        <a:t>0.53</a:t>
                      </a:r>
                      <a:r>
                        <a:rPr lang="zh-CN" altLang="en-US" sz="1400" kern="1200" dirty="0">
                          <a:solidFill>
                            <a:schemeClr val="tx2"/>
                          </a:solidFill>
                          <a:latin typeface="+mn-lt"/>
                          <a:ea typeface="+mn-ea"/>
                          <a:cs typeface="+mn-cs"/>
                        </a:rPr>
                        <a:t> </a:t>
                      </a:r>
                      <a:r>
                        <a:rPr lang="en-US" altLang="zh-CN" sz="1400" kern="1200" dirty="0">
                          <a:solidFill>
                            <a:schemeClr val="tx2"/>
                          </a:solidFill>
                          <a:latin typeface="+mn-lt"/>
                          <a:ea typeface="+mn-ea"/>
                          <a:cs typeface="+mn-cs"/>
                        </a:rPr>
                        <a:t>/</a:t>
                      </a:r>
                      <a:r>
                        <a:rPr lang="zh-CN" altLang="en-US" sz="1400" kern="1200" dirty="0">
                          <a:solidFill>
                            <a:schemeClr val="tx2"/>
                          </a:solidFill>
                          <a:latin typeface="+mn-lt"/>
                          <a:ea typeface="+mn-ea"/>
                          <a:cs typeface="+mn-cs"/>
                        </a:rPr>
                        <a:t> </a:t>
                      </a:r>
                      <a:r>
                        <a:rPr lang="en-US" altLang="zh-CN" sz="1400" kern="1200" dirty="0" err="1">
                          <a:solidFill>
                            <a:schemeClr val="tx2"/>
                          </a:solidFill>
                          <a:latin typeface="+mn-lt"/>
                          <a:ea typeface="+mn-ea"/>
                          <a:cs typeface="+mn-cs"/>
                        </a:rPr>
                        <a:t>na</a:t>
                      </a:r>
                      <a:endParaRPr lang="en-US" sz="1400" kern="1200" dirty="0">
                        <a:solidFill>
                          <a:schemeClr val="tx2"/>
                        </a:solidFill>
                        <a:latin typeface="+mn-lt"/>
                        <a:ea typeface="+mn-ea"/>
                        <a:cs typeface="+mn-cs"/>
                      </a:endParaRPr>
                    </a:p>
                  </a:txBody>
                  <a:tcPr/>
                </a:tc>
                <a:extLst>
                  <a:ext uri="{0D108BD9-81ED-4DB2-BD59-A6C34878D82A}">
                    <a16:rowId xmlns:a16="http://schemas.microsoft.com/office/drawing/2014/main" val="3205090665"/>
                  </a:ext>
                </a:extLst>
              </a:tr>
              <a:tr h="370840">
                <a:tc rowSpan="3">
                  <a:txBody>
                    <a:bodyPr/>
                    <a:lstStyle/>
                    <a:p>
                      <a:pPr algn="ctr"/>
                      <a:r>
                        <a:rPr lang="en-US" altLang="zh-CN" sz="1400" dirty="0">
                          <a:solidFill>
                            <a:schemeClr val="tx2"/>
                          </a:solidFill>
                        </a:rPr>
                        <a:t>Tanzania</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rPr>
                        <a:t>predict</a:t>
                      </a:r>
                      <a:r>
                        <a:rPr lang="zh-CN" altLang="en-US" sz="1400" dirty="0">
                          <a:solidFill>
                            <a:schemeClr val="tx2"/>
                          </a:solidFill>
                        </a:rPr>
                        <a:t> </a:t>
                      </a:r>
                      <a:r>
                        <a:rPr lang="en-US" altLang="zh-CN" sz="1400" dirty="0">
                          <a:solidFill>
                            <a:schemeClr val="tx2"/>
                          </a:solidFill>
                        </a:rPr>
                        <a:t>2014/15</a:t>
                      </a:r>
                      <a:endParaRPr lang="en-US" sz="1400" dirty="0">
                        <a:solidFill>
                          <a:schemeClr val="tx2"/>
                        </a:solidFill>
                      </a:endParaRPr>
                    </a:p>
                    <a:p>
                      <a:pPr algn="ctr"/>
                      <a:endParaRPr lang="en-US" sz="1400" dirty="0">
                        <a:solidFill>
                          <a:schemeClr val="tx2"/>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a:solidFill>
                            <a:schemeClr val="tx2"/>
                          </a:solidFill>
                        </a:rPr>
                        <a:t>FCS</a:t>
                      </a:r>
                      <a:r>
                        <a:rPr lang="zh-CN" altLang="en-US" sz="1400">
                          <a:solidFill>
                            <a:schemeClr val="tx2"/>
                          </a:solidFill>
                        </a:rPr>
                        <a:t> </a:t>
                      </a:r>
                      <a:endParaRPr lang="en-US" sz="1400" dirty="0">
                        <a:solidFill>
                          <a:schemeClr val="tx2"/>
                        </a:solidFill>
                      </a:endParaRPr>
                    </a:p>
                  </a:txBody>
                  <a:tcPr/>
                </a:tc>
                <a:tc>
                  <a:txBody>
                    <a:bodyPr/>
                    <a:lstStyle/>
                    <a:p>
                      <a:pPr algn="ctr"/>
                      <a:r>
                        <a:rPr lang="en-US" sz="1400" b="0" dirty="0">
                          <a:solidFill>
                            <a:schemeClr val="tx2"/>
                          </a:solidFill>
                        </a:rPr>
                        <a:t>0.63/0.00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rPr>
                        <a:t>0.00 / 0.00</a:t>
                      </a:r>
                      <a:endParaRPr lang="en-US" sz="1400" dirty="0">
                        <a:solidFill>
                          <a:schemeClr val="tx2"/>
                        </a:solidFill>
                      </a:endParaRPr>
                    </a:p>
                  </a:txBody>
                  <a:tcPr/>
                </a:tc>
                <a:tc>
                  <a:txBody>
                    <a:bodyPr/>
                    <a:lstStyle/>
                    <a:p>
                      <a:r>
                        <a:rPr lang="en-US" altLang="zh-CN" sz="1400" kern="1200" dirty="0">
                          <a:solidFill>
                            <a:schemeClr val="tx2"/>
                          </a:solidFill>
                          <a:latin typeface="+mn-lt"/>
                          <a:ea typeface="+mn-ea"/>
                          <a:cs typeface="+mn-cs"/>
                        </a:rPr>
                        <a:t>0.19</a:t>
                      </a:r>
                      <a:r>
                        <a:rPr lang="zh-CN" altLang="en-US" sz="1400" kern="1200" dirty="0">
                          <a:solidFill>
                            <a:schemeClr val="tx2"/>
                          </a:solidFill>
                          <a:latin typeface="+mn-lt"/>
                          <a:ea typeface="+mn-ea"/>
                          <a:cs typeface="+mn-cs"/>
                        </a:rPr>
                        <a:t> </a:t>
                      </a:r>
                      <a:r>
                        <a:rPr lang="en-US" altLang="zh-CN" sz="1400" kern="1200" dirty="0">
                          <a:solidFill>
                            <a:schemeClr val="tx2"/>
                          </a:solidFill>
                          <a:latin typeface="+mn-lt"/>
                          <a:ea typeface="+mn-ea"/>
                          <a:cs typeface="+mn-cs"/>
                        </a:rPr>
                        <a:t>/</a:t>
                      </a:r>
                      <a:r>
                        <a:rPr lang="zh-CN" altLang="en-US" sz="1400" kern="1200" dirty="0">
                          <a:solidFill>
                            <a:schemeClr val="tx2"/>
                          </a:solidFill>
                          <a:latin typeface="+mn-lt"/>
                          <a:ea typeface="+mn-ea"/>
                          <a:cs typeface="+mn-cs"/>
                        </a:rPr>
                        <a:t> </a:t>
                      </a:r>
                      <a:r>
                        <a:rPr lang="en-US" altLang="zh-CN" sz="1400" kern="1200" dirty="0">
                          <a:solidFill>
                            <a:schemeClr val="tx2"/>
                          </a:solidFill>
                          <a:latin typeface="+mn-lt"/>
                          <a:ea typeface="+mn-ea"/>
                          <a:cs typeface="+mn-cs"/>
                        </a:rPr>
                        <a:t>0.00</a:t>
                      </a:r>
                      <a:endParaRPr lang="en-US" sz="1400" kern="1200" dirty="0">
                        <a:solidFill>
                          <a:schemeClr val="tx2"/>
                        </a:solidFill>
                        <a:latin typeface="+mn-lt"/>
                        <a:ea typeface="+mn-ea"/>
                        <a:cs typeface="+mn-cs"/>
                      </a:endParaRPr>
                    </a:p>
                  </a:txBody>
                  <a:tcPr/>
                </a:tc>
                <a:extLst>
                  <a:ext uri="{0D108BD9-81ED-4DB2-BD59-A6C34878D82A}">
                    <a16:rowId xmlns:a16="http://schemas.microsoft.com/office/drawing/2014/main" val="375298372"/>
                  </a:ext>
                </a:extLst>
              </a:tr>
              <a:tr h="370840">
                <a:tc vMerge="1">
                  <a:txBody>
                    <a:bodyPr/>
                    <a:lstStyle/>
                    <a:p>
                      <a:endParaRPr lang="en-US" dirty="0"/>
                    </a:p>
                  </a:txBody>
                  <a:tcPr/>
                </a:tc>
                <a:tc>
                  <a:txBody>
                    <a:bodyPr/>
                    <a:lstStyle/>
                    <a:p>
                      <a:pPr algn="ctr"/>
                      <a:r>
                        <a:rPr lang="en-US" altLang="zh-CN" sz="1400">
                          <a:solidFill>
                            <a:schemeClr val="tx2"/>
                          </a:solidFill>
                        </a:rPr>
                        <a:t>HDDS</a:t>
                      </a:r>
                      <a:endParaRPr lang="en-US" sz="1400" dirty="0">
                        <a:solidFill>
                          <a:schemeClr val="tx2"/>
                        </a:solidFill>
                      </a:endParaRPr>
                    </a:p>
                  </a:txBody>
                  <a:tcPr/>
                </a:tc>
                <a:tc>
                  <a:txBody>
                    <a:bodyPr/>
                    <a:lstStyle/>
                    <a:p>
                      <a:pPr algn="ctr"/>
                      <a:r>
                        <a:rPr lang="en-US" sz="1400" b="0" dirty="0">
                          <a:solidFill>
                            <a:schemeClr val="tx2"/>
                          </a:solidFill>
                        </a:rPr>
                        <a:t>0.66/</a:t>
                      </a:r>
                      <a:r>
                        <a:rPr lang="en-US" sz="1400" b="0" dirty="0" err="1">
                          <a:solidFill>
                            <a:schemeClr val="tx2"/>
                          </a:solidFill>
                        </a:rPr>
                        <a:t>na</a:t>
                      </a:r>
                      <a:endParaRPr lang="en-US" sz="1400" b="0" dirty="0">
                        <a:solidFill>
                          <a:schemeClr val="tx2"/>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rPr>
                        <a:t>0.96</a:t>
                      </a:r>
                      <a:r>
                        <a:rPr lang="zh-CN" altLang="en-US" sz="1400" dirty="0">
                          <a:solidFill>
                            <a:schemeClr val="tx2"/>
                          </a:solidFill>
                        </a:rPr>
                        <a:t> </a:t>
                      </a:r>
                      <a:r>
                        <a:rPr lang="en-US" altLang="zh-CN" sz="1400" dirty="0">
                          <a:solidFill>
                            <a:schemeClr val="tx2"/>
                          </a:solidFill>
                        </a:rPr>
                        <a:t>/ </a:t>
                      </a:r>
                      <a:r>
                        <a:rPr lang="en-US" altLang="zh-CN" sz="1400" dirty="0" err="1">
                          <a:solidFill>
                            <a:schemeClr val="tx2"/>
                          </a:solidFill>
                        </a:rPr>
                        <a:t>na</a:t>
                      </a:r>
                      <a:endParaRPr lang="en-US" sz="1400" dirty="0">
                        <a:solidFill>
                          <a:schemeClr val="tx2"/>
                        </a:solidFill>
                      </a:endParaRPr>
                    </a:p>
                    <a:p>
                      <a:endParaRPr lang="en-US" sz="1400" dirty="0">
                        <a:solidFill>
                          <a:schemeClr val="tx2"/>
                        </a:solidFill>
                      </a:endParaRPr>
                    </a:p>
                  </a:txBody>
                  <a:tcPr/>
                </a:tc>
                <a:tc>
                  <a:txBody>
                    <a:bodyPr/>
                    <a:lstStyle/>
                    <a:p>
                      <a:r>
                        <a:rPr lang="en-US" altLang="zh-CN" sz="1400" kern="1200" dirty="0">
                          <a:solidFill>
                            <a:schemeClr val="tx2"/>
                          </a:solidFill>
                          <a:latin typeface="+mn-lt"/>
                          <a:ea typeface="+mn-ea"/>
                          <a:cs typeface="+mn-cs"/>
                        </a:rPr>
                        <a:t>0.97</a:t>
                      </a:r>
                      <a:r>
                        <a:rPr lang="zh-CN" altLang="en-US" sz="1400" kern="1200" dirty="0">
                          <a:solidFill>
                            <a:schemeClr val="tx2"/>
                          </a:solidFill>
                          <a:latin typeface="+mn-lt"/>
                          <a:ea typeface="+mn-ea"/>
                          <a:cs typeface="+mn-cs"/>
                        </a:rPr>
                        <a:t> </a:t>
                      </a:r>
                      <a:r>
                        <a:rPr lang="en-US" altLang="zh-CN" sz="1400" kern="1200" dirty="0">
                          <a:solidFill>
                            <a:schemeClr val="tx2"/>
                          </a:solidFill>
                          <a:latin typeface="+mn-lt"/>
                          <a:ea typeface="+mn-ea"/>
                          <a:cs typeface="+mn-cs"/>
                        </a:rPr>
                        <a:t>/</a:t>
                      </a:r>
                      <a:r>
                        <a:rPr lang="zh-CN" altLang="en-US" sz="1400" kern="1200" dirty="0">
                          <a:solidFill>
                            <a:schemeClr val="tx2"/>
                          </a:solidFill>
                          <a:latin typeface="+mn-lt"/>
                          <a:ea typeface="+mn-ea"/>
                          <a:cs typeface="+mn-cs"/>
                        </a:rPr>
                        <a:t> </a:t>
                      </a:r>
                      <a:r>
                        <a:rPr lang="en-US" altLang="zh-CN" sz="1400" kern="1200" dirty="0" err="1">
                          <a:solidFill>
                            <a:schemeClr val="tx2"/>
                          </a:solidFill>
                          <a:latin typeface="+mn-lt"/>
                          <a:ea typeface="+mn-ea"/>
                          <a:cs typeface="+mn-cs"/>
                        </a:rPr>
                        <a:t>na</a:t>
                      </a:r>
                      <a:endParaRPr lang="en-US" sz="1400" kern="1200" dirty="0">
                        <a:solidFill>
                          <a:schemeClr val="tx2"/>
                        </a:solidFill>
                        <a:latin typeface="+mn-lt"/>
                        <a:ea typeface="+mn-ea"/>
                        <a:cs typeface="+mn-cs"/>
                      </a:endParaRPr>
                    </a:p>
                  </a:txBody>
                  <a:tcPr/>
                </a:tc>
                <a:extLst>
                  <a:ext uri="{0D108BD9-81ED-4DB2-BD59-A6C34878D82A}">
                    <a16:rowId xmlns:a16="http://schemas.microsoft.com/office/drawing/2014/main" val="432052876"/>
                  </a:ext>
                </a:extLst>
              </a:tr>
              <a:tr h="370840">
                <a:tc vMerge="1">
                  <a:txBody>
                    <a:bodyPr/>
                    <a:lstStyle/>
                    <a:p>
                      <a:endParaRPr lang="en-US" dirty="0"/>
                    </a:p>
                  </a:txBody>
                  <a:tcPr/>
                </a:tc>
                <a:tc>
                  <a:txBody>
                    <a:bodyPr/>
                    <a:lstStyle/>
                    <a:p>
                      <a:pPr algn="ctr"/>
                      <a:r>
                        <a:rPr lang="en-US" altLang="zh-CN" sz="1400" dirty="0" err="1">
                          <a:solidFill>
                            <a:schemeClr val="tx2"/>
                          </a:solidFill>
                        </a:rPr>
                        <a:t>rCSI</a:t>
                      </a:r>
                      <a:endParaRPr lang="en-US" sz="1400" dirty="0">
                        <a:solidFill>
                          <a:schemeClr val="tx2"/>
                        </a:solidFill>
                      </a:endParaRPr>
                    </a:p>
                  </a:txBody>
                  <a:tcPr/>
                </a:tc>
                <a:tc>
                  <a:txBody>
                    <a:bodyPr/>
                    <a:lstStyle/>
                    <a:p>
                      <a:pPr algn="ctr"/>
                      <a:r>
                        <a:rPr lang="en-US" sz="1400" b="0" dirty="0">
                          <a:solidFill>
                            <a:schemeClr val="tx2"/>
                          </a:solidFill>
                        </a:rPr>
                        <a:t>0.44/ 0.00</a:t>
                      </a:r>
                    </a:p>
                  </a:txBody>
                  <a:tcPr/>
                </a:tc>
                <a:tc>
                  <a:txBody>
                    <a:bodyPr/>
                    <a:lstStyle/>
                    <a:p>
                      <a:r>
                        <a:rPr lang="en-US" altLang="zh-CN" sz="1400" dirty="0">
                          <a:solidFill>
                            <a:schemeClr val="tx2"/>
                          </a:solidFill>
                        </a:rPr>
                        <a:t>0.08</a:t>
                      </a:r>
                      <a:r>
                        <a:rPr lang="zh-CN" altLang="en-US" sz="1400" dirty="0">
                          <a:solidFill>
                            <a:schemeClr val="tx2"/>
                          </a:solidFill>
                        </a:rPr>
                        <a:t> </a:t>
                      </a:r>
                      <a:r>
                        <a:rPr lang="en-US" altLang="zh-CN" sz="1400" dirty="0">
                          <a:solidFill>
                            <a:schemeClr val="tx2"/>
                          </a:solidFill>
                        </a:rPr>
                        <a:t>/</a:t>
                      </a:r>
                      <a:r>
                        <a:rPr lang="zh-CN" altLang="en-US" sz="1400" dirty="0">
                          <a:solidFill>
                            <a:schemeClr val="tx2"/>
                          </a:solidFill>
                        </a:rPr>
                        <a:t> </a:t>
                      </a:r>
                      <a:r>
                        <a:rPr lang="en-US" altLang="zh-CN" sz="1400" dirty="0">
                          <a:solidFill>
                            <a:schemeClr val="tx2"/>
                          </a:solidFill>
                        </a:rPr>
                        <a:t>0.00</a:t>
                      </a:r>
                      <a:endParaRPr lang="en-US" sz="1400" dirty="0">
                        <a:solidFill>
                          <a:schemeClr val="tx2"/>
                        </a:solidFill>
                      </a:endParaRPr>
                    </a:p>
                  </a:txBody>
                  <a:tcPr/>
                </a:tc>
                <a:tc>
                  <a:txBody>
                    <a:bodyPr/>
                    <a:lstStyle/>
                    <a:p>
                      <a:r>
                        <a:rPr lang="en-US" altLang="zh-CN" sz="1400" kern="1200" dirty="0">
                          <a:solidFill>
                            <a:schemeClr val="tx2"/>
                          </a:solidFill>
                          <a:latin typeface="+mn-lt"/>
                          <a:ea typeface="+mn-ea"/>
                          <a:cs typeface="+mn-cs"/>
                        </a:rPr>
                        <a:t>0.86</a:t>
                      </a:r>
                      <a:r>
                        <a:rPr lang="zh-CN" altLang="en-US" sz="1400" kern="1200" dirty="0">
                          <a:solidFill>
                            <a:schemeClr val="tx2"/>
                          </a:solidFill>
                          <a:latin typeface="+mn-lt"/>
                          <a:ea typeface="+mn-ea"/>
                          <a:cs typeface="+mn-cs"/>
                        </a:rPr>
                        <a:t> </a:t>
                      </a:r>
                      <a:r>
                        <a:rPr lang="en-US" altLang="zh-CN" sz="1400" kern="1200" dirty="0">
                          <a:solidFill>
                            <a:schemeClr val="tx2"/>
                          </a:solidFill>
                          <a:latin typeface="+mn-lt"/>
                          <a:ea typeface="+mn-ea"/>
                          <a:cs typeface="+mn-cs"/>
                        </a:rPr>
                        <a:t>/</a:t>
                      </a:r>
                      <a:r>
                        <a:rPr lang="zh-CN" altLang="en-US" sz="1400" kern="1200" dirty="0">
                          <a:solidFill>
                            <a:schemeClr val="tx2"/>
                          </a:solidFill>
                          <a:latin typeface="+mn-lt"/>
                          <a:ea typeface="+mn-ea"/>
                          <a:cs typeface="+mn-cs"/>
                        </a:rPr>
                        <a:t> </a:t>
                      </a:r>
                      <a:r>
                        <a:rPr lang="en-US" altLang="zh-CN" sz="1400" kern="1200" dirty="0">
                          <a:solidFill>
                            <a:schemeClr val="tx2"/>
                          </a:solidFill>
                          <a:latin typeface="+mn-lt"/>
                          <a:ea typeface="+mn-ea"/>
                          <a:cs typeface="+mn-cs"/>
                        </a:rPr>
                        <a:t>0.00</a:t>
                      </a:r>
                      <a:endParaRPr lang="en-US" sz="1400" kern="1200" dirty="0">
                        <a:solidFill>
                          <a:schemeClr val="tx2"/>
                        </a:solidFill>
                        <a:latin typeface="+mn-lt"/>
                        <a:ea typeface="+mn-ea"/>
                        <a:cs typeface="+mn-cs"/>
                      </a:endParaRPr>
                    </a:p>
                  </a:txBody>
                  <a:tcPr/>
                </a:tc>
                <a:extLst>
                  <a:ext uri="{0D108BD9-81ED-4DB2-BD59-A6C34878D82A}">
                    <a16:rowId xmlns:a16="http://schemas.microsoft.com/office/drawing/2014/main" val="1062204921"/>
                  </a:ext>
                </a:extLst>
              </a:tr>
              <a:tr h="370840">
                <a:tc rowSpan="2">
                  <a:txBody>
                    <a:bodyPr/>
                    <a:lstStyle/>
                    <a:p>
                      <a:pPr algn="ctr"/>
                      <a:r>
                        <a:rPr lang="en-US" altLang="zh-CN" sz="1400" dirty="0">
                          <a:solidFill>
                            <a:schemeClr val="tx2"/>
                          </a:solidFill>
                        </a:rPr>
                        <a:t>Uganda</a:t>
                      </a:r>
                    </a:p>
                    <a:p>
                      <a:pPr algn="ctr"/>
                      <a:r>
                        <a:rPr lang="en-US" altLang="zh-CN" sz="1400" dirty="0">
                          <a:solidFill>
                            <a:schemeClr val="tx2"/>
                          </a:solidFill>
                        </a:rPr>
                        <a:t>predict</a:t>
                      </a:r>
                      <a:r>
                        <a:rPr lang="zh-CN" altLang="en-US" sz="1400" dirty="0">
                          <a:solidFill>
                            <a:schemeClr val="tx2"/>
                          </a:solidFill>
                        </a:rPr>
                        <a:t> </a:t>
                      </a:r>
                      <a:r>
                        <a:rPr lang="en-US" altLang="zh-CN" sz="1400" dirty="0">
                          <a:solidFill>
                            <a:schemeClr val="tx2"/>
                          </a:solidFill>
                        </a:rPr>
                        <a:t>2012</a:t>
                      </a:r>
                      <a:endParaRPr lang="en-US" sz="1400" dirty="0">
                        <a:solidFill>
                          <a:schemeClr val="tx2"/>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solidFill>
                            <a:schemeClr val="tx2"/>
                          </a:solidFill>
                        </a:rPr>
                        <a:t>FCS</a:t>
                      </a:r>
                      <a:r>
                        <a:rPr lang="zh-CN" altLang="en-US" sz="1400" dirty="0">
                          <a:solidFill>
                            <a:schemeClr val="tx2"/>
                          </a:solidFill>
                        </a:rPr>
                        <a:t> </a:t>
                      </a:r>
                      <a:endParaRPr lang="en-US" sz="1400" dirty="0">
                        <a:solidFill>
                          <a:schemeClr val="tx2"/>
                        </a:solidFill>
                      </a:endParaRPr>
                    </a:p>
                  </a:txBody>
                  <a:tcPr/>
                </a:tc>
                <a:tc>
                  <a:txBody>
                    <a:bodyPr/>
                    <a:lstStyle/>
                    <a:p>
                      <a:pPr algn="ctr"/>
                      <a:r>
                        <a:rPr lang="en-US" sz="1400" b="0" dirty="0">
                          <a:solidFill>
                            <a:schemeClr val="tx2"/>
                          </a:solidFill>
                        </a:rPr>
                        <a:t>0.24/ 0.00</a:t>
                      </a:r>
                    </a:p>
                  </a:txBody>
                  <a:tcPr/>
                </a:tc>
                <a:tc>
                  <a:txBody>
                    <a:bodyPr/>
                    <a:lstStyle/>
                    <a:p>
                      <a:r>
                        <a:rPr lang="en-US" altLang="zh-CN" sz="1400" dirty="0">
                          <a:solidFill>
                            <a:schemeClr val="tx2"/>
                          </a:solidFill>
                        </a:rPr>
                        <a:t>0.00 / 0.00</a:t>
                      </a:r>
                      <a:endParaRPr lang="en-US" sz="1400" dirty="0">
                        <a:solidFill>
                          <a:schemeClr val="tx2"/>
                        </a:solidFill>
                      </a:endParaRPr>
                    </a:p>
                  </a:txBody>
                  <a:tcPr/>
                </a:tc>
                <a:tc>
                  <a:txBody>
                    <a:bodyPr/>
                    <a:lstStyle/>
                    <a:p>
                      <a:r>
                        <a:rPr lang="en-US" altLang="zh-CN" sz="1400" kern="1200" dirty="0">
                          <a:solidFill>
                            <a:schemeClr val="tx2"/>
                          </a:solidFill>
                          <a:latin typeface="+mn-lt"/>
                          <a:ea typeface="+mn-ea"/>
                          <a:cs typeface="+mn-cs"/>
                        </a:rPr>
                        <a:t>0.16</a:t>
                      </a:r>
                      <a:r>
                        <a:rPr lang="zh-CN" altLang="en-US" sz="1400" kern="1200" dirty="0">
                          <a:solidFill>
                            <a:schemeClr val="tx2"/>
                          </a:solidFill>
                          <a:latin typeface="+mn-lt"/>
                          <a:ea typeface="+mn-ea"/>
                          <a:cs typeface="+mn-cs"/>
                        </a:rPr>
                        <a:t> </a:t>
                      </a:r>
                      <a:r>
                        <a:rPr lang="en-US" altLang="zh-CN" sz="1400" kern="1200" dirty="0">
                          <a:solidFill>
                            <a:schemeClr val="tx2"/>
                          </a:solidFill>
                          <a:latin typeface="+mn-lt"/>
                          <a:ea typeface="+mn-ea"/>
                          <a:cs typeface="+mn-cs"/>
                        </a:rPr>
                        <a:t>/</a:t>
                      </a:r>
                      <a:r>
                        <a:rPr lang="zh-CN" altLang="en-US" sz="1400" kern="1200" dirty="0">
                          <a:solidFill>
                            <a:schemeClr val="tx2"/>
                          </a:solidFill>
                          <a:latin typeface="+mn-lt"/>
                          <a:ea typeface="+mn-ea"/>
                          <a:cs typeface="+mn-cs"/>
                        </a:rPr>
                        <a:t> </a:t>
                      </a:r>
                      <a:r>
                        <a:rPr lang="en-US" altLang="zh-CN" sz="1400" kern="1200" dirty="0">
                          <a:solidFill>
                            <a:schemeClr val="tx2"/>
                          </a:solidFill>
                          <a:latin typeface="+mn-lt"/>
                          <a:ea typeface="+mn-ea"/>
                          <a:cs typeface="+mn-cs"/>
                        </a:rPr>
                        <a:t>0.00</a:t>
                      </a:r>
                      <a:endParaRPr lang="en-US" sz="1400" kern="1200" dirty="0">
                        <a:solidFill>
                          <a:schemeClr val="tx2"/>
                        </a:solidFill>
                        <a:latin typeface="+mn-lt"/>
                        <a:ea typeface="+mn-ea"/>
                        <a:cs typeface="+mn-cs"/>
                      </a:endParaRPr>
                    </a:p>
                  </a:txBody>
                  <a:tcPr/>
                </a:tc>
                <a:extLst>
                  <a:ext uri="{0D108BD9-81ED-4DB2-BD59-A6C34878D82A}">
                    <a16:rowId xmlns:a16="http://schemas.microsoft.com/office/drawing/2014/main" val="3323587478"/>
                  </a:ext>
                </a:extLst>
              </a:tr>
              <a:tr h="370840">
                <a:tc vMerge="1">
                  <a:txBody>
                    <a:bodyPr/>
                    <a:lstStyle/>
                    <a:p>
                      <a:endParaRPr lang="en-US" dirty="0"/>
                    </a:p>
                  </a:txBody>
                  <a:tcPr/>
                </a:tc>
                <a:tc>
                  <a:txBody>
                    <a:bodyPr/>
                    <a:lstStyle/>
                    <a:p>
                      <a:pPr algn="ctr"/>
                      <a:r>
                        <a:rPr lang="en-US" altLang="zh-CN" sz="1400" dirty="0">
                          <a:solidFill>
                            <a:schemeClr val="tx2"/>
                          </a:solidFill>
                        </a:rPr>
                        <a:t>HDDS</a:t>
                      </a:r>
                      <a:endParaRPr lang="en-US" sz="1400" dirty="0">
                        <a:solidFill>
                          <a:schemeClr val="tx2"/>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dirty="0">
                          <a:solidFill>
                            <a:schemeClr val="tx2"/>
                          </a:solidFill>
                        </a:rPr>
                        <a:t> 0.89/0.00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dirty="0">
                          <a:solidFill>
                            <a:schemeClr val="tx2"/>
                          </a:solidFill>
                        </a:rPr>
                        <a:t> 0.89/</a:t>
                      </a:r>
                      <a:r>
                        <a:rPr lang="zh-CN" altLang="en-US" sz="1400" b="0" dirty="0">
                          <a:solidFill>
                            <a:schemeClr val="tx2"/>
                          </a:solidFill>
                        </a:rPr>
                        <a:t> </a:t>
                      </a:r>
                      <a:r>
                        <a:rPr lang="en-US" sz="1400" b="0" dirty="0">
                          <a:solidFill>
                            <a:schemeClr val="tx2"/>
                          </a:solidFill>
                        </a:rPr>
                        <a:t>0.00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2"/>
                          </a:solidFill>
                          <a:latin typeface="+mn-lt"/>
                          <a:ea typeface="+mn-ea"/>
                          <a:cs typeface="+mn-cs"/>
                        </a:rPr>
                        <a:t>0.91</a:t>
                      </a:r>
                      <a:r>
                        <a:rPr lang="zh-CN" altLang="en-US" sz="1400" kern="1200" dirty="0">
                          <a:solidFill>
                            <a:schemeClr val="tx2"/>
                          </a:solidFill>
                          <a:latin typeface="+mn-lt"/>
                          <a:ea typeface="+mn-ea"/>
                          <a:cs typeface="+mn-cs"/>
                        </a:rPr>
                        <a:t> </a:t>
                      </a:r>
                      <a:r>
                        <a:rPr lang="en-US" altLang="zh-CN" sz="1400" kern="1200" dirty="0">
                          <a:solidFill>
                            <a:schemeClr val="tx2"/>
                          </a:solidFill>
                          <a:latin typeface="+mn-lt"/>
                          <a:ea typeface="+mn-ea"/>
                          <a:cs typeface="+mn-cs"/>
                        </a:rPr>
                        <a:t>/</a:t>
                      </a:r>
                      <a:r>
                        <a:rPr lang="zh-CN" altLang="en-US" sz="1400" kern="1200" dirty="0">
                          <a:solidFill>
                            <a:schemeClr val="tx2"/>
                          </a:solidFill>
                          <a:latin typeface="+mn-lt"/>
                          <a:ea typeface="+mn-ea"/>
                          <a:cs typeface="+mn-cs"/>
                        </a:rPr>
                        <a:t> </a:t>
                      </a:r>
                      <a:r>
                        <a:rPr lang="en-US" altLang="zh-CN" sz="1400" kern="1200" dirty="0">
                          <a:solidFill>
                            <a:schemeClr val="tx2"/>
                          </a:solidFill>
                          <a:latin typeface="+mn-lt"/>
                          <a:ea typeface="+mn-ea"/>
                          <a:cs typeface="+mn-cs"/>
                        </a:rPr>
                        <a:t>0.00</a:t>
                      </a:r>
                      <a:endParaRPr lang="en-US" sz="1400" kern="1200" dirty="0">
                        <a:solidFill>
                          <a:schemeClr val="tx2"/>
                        </a:solidFill>
                        <a:latin typeface="+mn-lt"/>
                        <a:ea typeface="+mn-ea"/>
                        <a:cs typeface="+mn-cs"/>
                      </a:endParaRPr>
                    </a:p>
                  </a:txBody>
                  <a:tcPr/>
                </a:tc>
                <a:extLst>
                  <a:ext uri="{0D108BD9-81ED-4DB2-BD59-A6C34878D82A}">
                    <a16:rowId xmlns:a16="http://schemas.microsoft.com/office/drawing/2014/main" val="392063113"/>
                  </a:ext>
                </a:extLst>
              </a:tr>
            </a:tbl>
          </a:graphicData>
        </a:graphic>
      </p:graphicFrame>
    </p:spTree>
    <p:extLst>
      <p:ext uri="{BB962C8B-B14F-4D97-AF65-F5344CB8AC3E}">
        <p14:creationId xmlns:p14="http://schemas.microsoft.com/office/powerpoint/2010/main" val="310769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126815" y="186885"/>
            <a:ext cx="8917068" cy="3539430"/>
          </a:xfrm>
          <a:prstGeom prst="rect">
            <a:avLst/>
          </a:prstGeom>
          <a:noFill/>
        </p:spPr>
        <p:txBody>
          <a:bodyPr wrap="square" rtlCol="0">
            <a:spAutoFit/>
          </a:bodyPr>
          <a:lstStyle/>
          <a:p>
            <a:r>
              <a:rPr lang="en-US" sz="2000" dirty="0">
                <a:solidFill>
                  <a:srgbClr val="13294B"/>
                </a:solidFill>
                <a:latin typeface="Berlin Sans FB" panose="020E0602020502020306" pitchFamily="34" charset="0"/>
                <a:cs typeface="Arial" panose="020B0604020202020204" pitchFamily="34" charset="0"/>
              </a:rPr>
              <a:t>Future </a:t>
            </a:r>
            <a:r>
              <a:rPr lang="en-US" altLang="zh-CN" sz="2000" dirty="0">
                <a:solidFill>
                  <a:srgbClr val="13294B"/>
                </a:solidFill>
                <a:latin typeface="Berlin Sans FB" panose="020E0602020502020306" pitchFamily="34" charset="0"/>
                <a:cs typeface="Arial" panose="020B0604020202020204" pitchFamily="34" charset="0"/>
              </a:rPr>
              <a:t>S</a:t>
            </a:r>
            <a:r>
              <a:rPr lang="en-US" sz="2000" dirty="0">
                <a:solidFill>
                  <a:srgbClr val="13294B"/>
                </a:solidFill>
                <a:latin typeface="Berlin Sans FB" panose="020E0602020502020306" pitchFamily="34" charset="0"/>
                <a:cs typeface="Arial" panose="020B0604020202020204" pitchFamily="34" charset="0"/>
              </a:rPr>
              <a:t>teps:</a:t>
            </a:r>
          </a:p>
          <a:p>
            <a:endParaRPr lang="en-US" sz="2000" dirty="0">
              <a:solidFill>
                <a:srgbClr val="13294B"/>
              </a:solidFill>
              <a:latin typeface="Berlin Sans FB" panose="020E0602020502020306" pitchFamily="34" charset="0"/>
              <a:cs typeface="Arial" panose="020B0604020202020204" pitchFamily="34" charset="0"/>
            </a:endParaRPr>
          </a:p>
          <a:p>
            <a:pPr lvl="1"/>
            <a:r>
              <a:rPr lang="en-US" sz="2400" dirty="0"/>
              <a:t>1</a:t>
            </a:r>
            <a:r>
              <a:rPr lang="en-US" sz="2400" dirty="0">
                <a:latin typeface="Calibri" panose="020F0502020204030204" pitchFamily="34" charset="0"/>
                <a:cs typeface="Calibri" panose="020F0502020204030204" pitchFamily="34" charset="0"/>
              </a:rPr>
              <a:t>. Error analysis</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and</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feature</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importance</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analysis</a:t>
            </a:r>
            <a:endParaRPr lang="en-US" sz="2400" dirty="0">
              <a:latin typeface="Calibri" panose="020F0502020204030204" pitchFamily="34" charset="0"/>
              <a:cs typeface="Calibri" panose="020F0502020204030204" pitchFamily="34" charset="0"/>
            </a:endParaRPr>
          </a:p>
          <a:p>
            <a:pPr marL="1200150" lvl="2"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by region</a:t>
            </a:r>
          </a:p>
          <a:p>
            <a:pPr marL="1200150" lvl="2"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by group</a:t>
            </a:r>
          </a:p>
          <a:p>
            <a:pPr marL="1200150" lvl="2"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by month</a:t>
            </a:r>
          </a:p>
          <a:p>
            <a:pPr marL="742950" lvl="1" indent="-28575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lvl="1"/>
            <a:r>
              <a:rPr lang="en-US" altLang="zh-CN" sz="2000" dirty="0">
                <a:latin typeface="Calibri" panose="020F0502020204030204" pitchFamily="34" charset="0"/>
                <a:cs typeface="Calibri" panose="020F0502020204030204" pitchFamily="34" charset="0"/>
              </a:rPr>
              <a:t>2. Variables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that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explains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the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variations, especially poor households</a:t>
            </a:r>
          </a:p>
          <a:p>
            <a:pPr marL="1200150" lvl="2" indent="-28575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Market variables, which crop and where</a:t>
            </a:r>
          </a:p>
          <a:p>
            <a:pPr marL="1200150" lvl="2" indent="-28575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Weather variables: dry spell, rainfall related signs   </a:t>
            </a:r>
          </a:p>
          <a:p>
            <a:pPr marL="1200150" lvl="2" indent="-28575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Assets, cellphone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ownership</a:t>
            </a:r>
          </a:p>
        </p:txBody>
      </p:sp>
    </p:spTree>
    <p:extLst>
      <p:ext uri="{BB962C8B-B14F-4D97-AF65-F5344CB8AC3E}">
        <p14:creationId xmlns:p14="http://schemas.microsoft.com/office/powerpoint/2010/main" val="2796258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E2266F-584D-462A-B04A-317EE64C76F4}"/>
              </a:ext>
            </a:extLst>
          </p:cNvPr>
          <p:cNvSpPr txBox="1"/>
          <p:nvPr/>
        </p:nvSpPr>
        <p:spPr>
          <a:xfrm>
            <a:off x="176087" y="192875"/>
            <a:ext cx="8449856" cy="1261884"/>
          </a:xfrm>
          <a:prstGeom prst="rect">
            <a:avLst/>
          </a:prstGeom>
          <a:noFill/>
        </p:spPr>
        <p:txBody>
          <a:bodyPr wrap="square" rtlCol="0">
            <a:spAutoFit/>
          </a:bodyPr>
          <a:lstStyle/>
          <a:p>
            <a:r>
              <a:rPr lang="en-US" altLang="zh-CN" sz="2000" dirty="0">
                <a:solidFill>
                  <a:srgbClr val="13294B"/>
                </a:solidFill>
                <a:latin typeface="Berlin Sans FB" panose="020E0602020502020306" pitchFamily="34" charset="0"/>
                <a:cs typeface="Arial" panose="020B0604020202020204" pitchFamily="34" charset="0"/>
              </a:rPr>
              <a:t>Conclusions</a:t>
            </a:r>
          </a:p>
          <a:p>
            <a:endParaRPr lang="en-US" sz="2800" dirty="0">
              <a:cs typeface="Arial" panose="020B0604020202020204" pitchFamily="34" charset="0"/>
            </a:endParaRPr>
          </a:p>
          <a:p>
            <a:endParaRPr lang="en-US" sz="2800" dirty="0">
              <a:cs typeface="Arial" panose="020B0604020202020204" pitchFamily="34" charset="0"/>
            </a:endParaRPr>
          </a:p>
        </p:txBody>
      </p:sp>
      <p:sp>
        <p:nvSpPr>
          <p:cNvPr id="3" name="Rectangle 2">
            <a:extLst>
              <a:ext uri="{FF2B5EF4-FFF2-40B4-BE49-F238E27FC236}">
                <a16:creationId xmlns:a16="http://schemas.microsoft.com/office/drawing/2014/main" id="{B69AF462-AEBE-6C46-8DA8-30692534A9D7}"/>
              </a:ext>
            </a:extLst>
          </p:cNvPr>
          <p:cNvSpPr/>
          <p:nvPr/>
        </p:nvSpPr>
        <p:spPr>
          <a:xfrm>
            <a:off x="334536" y="913222"/>
            <a:ext cx="7348653" cy="2862322"/>
          </a:xfrm>
          <a:prstGeom prst="rect">
            <a:avLst/>
          </a:prstGeom>
        </p:spPr>
        <p:txBody>
          <a:bodyPr wrap="square">
            <a:spAutoFit/>
          </a:bodyPr>
          <a:lstStyle/>
          <a:p>
            <a:pPr marL="971550" lvl="1" indent="-514350">
              <a:buAutoNum type="arabicPeriod"/>
            </a:pPr>
            <a:r>
              <a:rPr lang="en-US" sz="2000" dirty="0">
                <a:latin typeface="Calibri" panose="020F0502020204030204" pitchFamily="34" charset="0"/>
                <a:cs typeface="Calibri" panose="020F0502020204030204" pitchFamily="34" charset="0"/>
              </a:rPr>
              <a:t>Combine</a:t>
            </a:r>
            <a:r>
              <a:rPr lang="en-US" altLang="zh-CN" sz="2000" dirty="0">
                <a:latin typeface="Calibri" panose="020F0502020204030204" pitchFamily="34" charset="0"/>
                <a:cs typeface="Calibri" panose="020F0502020204030204" pitchFamily="34" charset="0"/>
              </a:rPr>
              <a:t>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with</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data</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techniques,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achine learning methods </a:t>
            </a:r>
            <a:r>
              <a:rPr lang="en-US" altLang="zh-CN" sz="2000" dirty="0">
                <a:latin typeface="Calibri" panose="020F0502020204030204" pitchFamily="34" charset="0"/>
                <a:cs typeface="Calibri" panose="020F0502020204030204" pitchFamily="34" charset="0"/>
              </a:rPr>
              <a:t>not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only</a:t>
            </a:r>
            <a:r>
              <a:rPr lang="zh-CN" alt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improve </a:t>
            </a:r>
            <a:r>
              <a:rPr lang="en-US" altLang="zh-CN" sz="2000" dirty="0">
                <a:latin typeface="Calibri" panose="020F0502020204030204" pitchFamily="34" charset="0"/>
                <a:cs typeface="Calibri" panose="020F0502020204030204" pitchFamily="34" charset="0"/>
              </a:rPr>
              <a:t>prediction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accuracy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in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general,</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but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particularly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households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that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are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vulnerable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to</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food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price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shocks.</a:t>
            </a:r>
          </a:p>
          <a:p>
            <a:pPr marL="971550" lvl="1" indent="-514350">
              <a:buAutoNum type="arabicPeriod"/>
            </a:pPr>
            <a:endParaRPr lang="en-US" altLang="zh-CN" sz="2000" dirty="0">
              <a:latin typeface="Calibri" panose="020F0502020204030204" pitchFamily="34" charset="0"/>
              <a:cs typeface="Calibri" panose="020F0502020204030204" pitchFamily="34" charset="0"/>
            </a:endParaRPr>
          </a:p>
          <a:p>
            <a:pPr marL="971550" lvl="1" indent="-514350">
              <a:buAutoNum type="arabicPeriod"/>
            </a:pPr>
            <a:r>
              <a:rPr lang="en-US" altLang="zh-CN" sz="2000" dirty="0">
                <a:latin typeface="Calibri" panose="020F0502020204030204" pitchFamily="34" charset="0"/>
                <a:cs typeface="Calibri" panose="020F0502020204030204" pitchFamily="34" charset="0"/>
              </a:rPr>
              <a:t>An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automated,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updated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and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scalable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food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security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system</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based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publicly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available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data,</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advanced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data</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techniques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can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assist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the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work</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of</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food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aid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and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humanitarian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responses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in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timely,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transparent,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and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efficient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fashion.</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42876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0" y="2023119"/>
            <a:ext cx="8917068" cy="3539430"/>
          </a:xfrm>
          <a:prstGeom prst="rect">
            <a:avLst/>
          </a:prstGeom>
          <a:noFill/>
        </p:spPr>
        <p:txBody>
          <a:bodyPr wrap="square" rtlCol="0">
            <a:spAutoFit/>
          </a:bodyPr>
          <a:lstStyle/>
          <a:p>
            <a:pPr algn="ctr"/>
            <a:r>
              <a:rPr lang="en-US" sz="3200" dirty="0"/>
              <a:t>Thank you !</a:t>
            </a:r>
          </a:p>
          <a:p>
            <a:pPr algn="ctr"/>
            <a:endParaRPr lang="en-US" sz="3200" dirty="0"/>
          </a:p>
          <a:p>
            <a:pPr algn="ctr"/>
            <a:r>
              <a:rPr lang="en-US" sz="3200" dirty="0"/>
              <a:t> </a:t>
            </a:r>
          </a:p>
          <a:p>
            <a:pPr algn="ctr"/>
            <a:endParaRPr lang="en-US" sz="3200" dirty="0"/>
          </a:p>
          <a:p>
            <a:pPr algn="ctr"/>
            <a:endParaRPr lang="en-US" sz="3200" dirty="0"/>
          </a:p>
          <a:p>
            <a:pPr algn="ctr"/>
            <a:endParaRPr lang="en-US" sz="3200" dirty="0"/>
          </a:p>
          <a:p>
            <a:pPr algn="ctr"/>
            <a:endParaRPr lang="en-US" sz="3200" dirty="0"/>
          </a:p>
        </p:txBody>
      </p:sp>
    </p:spTree>
    <p:extLst>
      <p:ext uri="{BB962C8B-B14F-4D97-AF65-F5344CB8AC3E}">
        <p14:creationId xmlns:p14="http://schemas.microsoft.com/office/powerpoint/2010/main" val="940116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Objective</a:t>
            </a:r>
            <a:endParaRPr lang="en-US" dirty="0"/>
          </a:p>
        </p:txBody>
      </p:sp>
      <p:sp>
        <p:nvSpPr>
          <p:cNvPr id="5" name="Content Placeholder 4">
            <a:extLst>
              <a:ext uri="{FF2B5EF4-FFF2-40B4-BE49-F238E27FC236}">
                <a16:creationId xmlns:a16="http://schemas.microsoft.com/office/drawing/2014/main" id="{307DC5D3-9E6D-49C0-A35D-F3BBEF9118A2}"/>
              </a:ext>
            </a:extLst>
          </p:cNvPr>
          <p:cNvSpPr txBox="1">
            <a:spLocks noGrp="1"/>
          </p:cNvSpPr>
          <p:nvPr>
            <p:ph idx="1"/>
          </p:nvPr>
        </p:nvSpPr>
        <p:spPr>
          <a:xfrm>
            <a:off x="628650" y="1369219"/>
            <a:ext cx="7886700" cy="1856919"/>
          </a:xfrm>
          <a:prstGeom prst="rect">
            <a:avLst/>
          </a:prstGeom>
          <a:noFill/>
        </p:spPr>
        <p:txBody>
          <a:bodyPr wrap="square" rtlCol="0">
            <a:spAutoFit/>
          </a:bodyPr>
          <a:lstStyle/>
          <a:p>
            <a:r>
              <a:rPr lang="en-US" sz="2000" dirty="0" smtClean="0">
                <a:latin typeface="Calibri" panose="020F0502020204030204" pitchFamily="34" charset="0"/>
                <a:cs typeface="Calibri" panose="020F0502020204030204" pitchFamily="34" charset="0"/>
              </a:rPr>
              <a:t>To build </a:t>
            </a:r>
            <a:r>
              <a:rPr lang="en-US" sz="2000" dirty="0">
                <a:latin typeface="Calibri" panose="020F0502020204030204" pitchFamily="34" charset="0"/>
                <a:cs typeface="Calibri" panose="020F0502020204030204" pitchFamily="34" charset="0"/>
              </a:rPr>
              <a:t>an early warning system of food security in areas where data are scarce and data collection is </a:t>
            </a:r>
            <a:r>
              <a:rPr lang="en-US" sz="2000" dirty="0" smtClean="0">
                <a:latin typeface="Calibri" panose="020F0502020204030204" pitchFamily="34" charset="0"/>
                <a:cs typeface="Calibri" panose="020F0502020204030204" pitchFamily="34" charset="0"/>
              </a:rPr>
              <a:t>costly </a:t>
            </a:r>
            <a:r>
              <a:rPr lang="en-US" sz="2000" dirty="0">
                <a:latin typeface="Calibri" panose="020F0502020204030204" pitchFamily="34" charset="0"/>
                <a:cs typeface="Calibri" panose="020F0502020204030204" pitchFamily="34" charset="0"/>
              </a:rPr>
              <a:t>(Hutchinson,1991</a:t>
            </a:r>
            <a:r>
              <a:rPr lang="en-US" sz="2000" dirty="0" smtClean="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altLang="zh-CN" sz="2000" dirty="0" smtClean="0">
                <a:latin typeface="Calibri" panose="020F0502020204030204" pitchFamily="34" charset="0"/>
                <a:cs typeface="Calibri" panose="020F0502020204030204" pitchFamily="34" charset="0"/>
              </a:rPr>
              <a:t>That</a:t>
            </a:r>
            <a:r>
              <a:rPr lang="zh-CN" altLang="en-US" sz="2000" dirty="0" smtClean="0">
                <a:latin typeface="Calibri" panose="020F0502020204030204" pitchFamily="34" charset="0"/>
                <a:cs typeface="Calibri" panose="020F0502020204030204" pitchFamily="34" charset="0"/>
              </a:rPr>
              <a:t> </a:t>
            </a:r>
            <a:r>
              <a:rPr lang="en-US" altLang="zh-CN" sz="2000" dirty="0" smtClean="0">
                <a:latin typeface="Calibri" panose="020F0502020204030204" pitchFamily="34" charset="0"/>
                <a:cs typeface="Calibri" panose="020F0502020204030204" pitchFamily="34" charset="0"/>
              </a:rPr>
              <a:t>captures</a:t>
            </a:r>
            <a:r>
              <a:rPr lang="zh-CN" altLang="en-US" sz="2000" dirty="0" smtClean="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the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majority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of</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food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insecure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households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through</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data</a:t>
            </a:r>
            <a:r>
              <a:rPr lang="zh-CN" altLang="en-US" sz="2000" dirty="0">
                <a:latin typeface="Calibri" panose="020F0502020204030204" pitchFamily="34" charset="0"/>
                <a:cs typeface="Calibri" panose="020F0502020204030204" pitchFamily="34" charset="0"/>
              </a:rPr>
              <a:t> </a:t>
            </a:r>
            <a:r>
              <a:rPr lang="en-US" altLang="zh-CN" sz="2000" dirty="0" smtClean="0">
                <a:latin typeface="Calibri" panose="020F0502020204030204" pitchFamily="34" charset="0"/>
                <a:cs typeface="Calibri" panose="020F0502020204030204" pitchFamily="34" charset="0"/>
              </a:rPr>
              <a:t>techniques</a:t>
            </a:r>
            <a:endParaRPr lang="en-US" altLang="zh-CN" sz="20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CA" altLang="zh-CN" sz="2000" dirty="0" smtClean="0">
                <a:latin typeface="Calibri" panose="020F0502020204030204" pitchFamily="34" charset="0"/>
                <a:cs typeface="Calibri" panose="020F0502020204030204" pitchFamily="34" charset="0"/>
              </a:rPr>
              <a:t>T</a:t>
            </a:r>
            <a:r>
              <a:rPr lang="en-US" altLang="zh-CN" sz="2000" dirty="0" smtClean="0">
                <a:latin typeface="Calibri" panose="020F0502020204030204" pitchFamily="34" charset="0"/>
                <a:cs typeface="Calibri" panose="020F0502020204030204" pitchFamily="34" charset="0"/>
              </a:rPr>
              <a:t>hat</a:t>
            </a:r>
            <a:r>
              <a:rPr lang="zh-CN" altLang="en-US" sz="2000" dirty="0" smtClean="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is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automatically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updated,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generalizable,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scalable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and</a:t>
            </a:r>
            <a:r>
              <a:rPr lang="zh-CN" altLang="en-US" sz="2000" dirty="0">
                <a:latin typeface="Calibri" panose="020F0502020204030204" pitchFamily="34" charset="0"/>
                <a:cs typeface="Calibri" panose="020F0502020204030204" pitchFamily="34" charset="0"/>
              </a:rPr>
              <a:t> </a:t>
            </a:r>
            <a:r>
              <a:rPr lang="en-US" altLang="zh-CN" sz="2000" dirty="0" smtClean="0">
                <a:latin typeface="Calibri" panose="020F0502020204030204" pitchFamily="34" charset="0"/>
                <a:cs typeface="Calibri" panose="020F0502020204030204" pitchFamily="34" charset="0"/>
              </a:rPr>
              <a:t>cost-effective</a:t>
            </a:r>
            <a:endParaRPr lang="en-US" altLang="zh-CN" sz="2000" dirty="0">
              <a:latin typeface="Calibri" panose="020F0502020204030204" pitchFamily="34" charset="0"/>
              <a:cs typeface="Calibri" panose="020F0502020204030204" pitchFamily="34" charset="0"/>
            </a:endParaRPr>
          </a:p>
        </p:txBody>
      </p:sp>
      <p:sp>
        <p:nvSpPr>
          <p:cNvPr id="6" name="Footer Placeholder 18"/>
          <p:cNvSpPr>
            <a:spLocks noGrp="1"/>
          </p:cNvSpPr>
          <p:nvPr>
            <p:ph type="ftr" sz="quarter" idx="11"/>
          </p:nvPr>
        </p:nvSpPr>
        <p:spPr>
          <a:xfrm>
            <a:off x="3028950" y="4767263"/>
            <a:ext cx="3086100" cy="273844"/>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smtClean="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smtClean="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smtClean="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4856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smtClean="0"/>
              <a:t>Flurry of prediction using remotely sensed data</a:t>
            </a:r>
            <a:endParaRPr lang="en-US" dirty="0"/>
          </a:p>
        </p:txBody>
      </p:sp>
      <p:sp>
        <p:nvSpPr>
          <p:cNvPr id="5" name="Content Placeholder 4"/>
          <p:cNvSpPr>
            <a:spLocks noGrp="1"/>
          </p:cNvSpPr>
          <p:nvPr>
            <p:ph idx="1"/>
          </p:nvPr>
        </p:nvSpPr>
        <p:spPr/>
        <p:txBody>
          <a:bodyPr/>
          <a:lstStyle/>
          <a:p>
            <a:r>
              <a:rPr lang="en-CA" dirty="0" smtClean="0"/>
              <a:t>Village-level poverty (asset index) using night lights </a:t>
            </a:r>
          </a:p>
          <a:p>
            <a:r>
              <a:rPr lang="en-CA" dirty="0" smtClean="0"/>
              <a:t>Combining night-lights and satellite imagery in a CNN model (up to 70% accuracy)</a:t>
            </a:r>
          </a:p>
          <a:p>
            <a:r>
              <a:rPr lang="en-CA" dirty="0" smtClean="0"/>
              <a:t>…works in some areas better than others (SSA; Nepal and Haiti are problematic)</a:t>
            </a:r>
          </a:p>
          <a:p>
            <a:r>
              <a:rPr lang="en-CA" dirty="0" smtClean="0"/>
              <a:t>…and does not capture changes in poverty over time</a:t>
            </a:r>
          </a:p>
          <a:p>
            <a:r>
              <a:rPr lang="en-CA" dirty="0" smtClean="0"/>
              <a:t>…and does not do so well with other development metrics</a:t>
            </a:r>
          </a:p>
          <a:p>
            <a:endParaRPr lang="en-CA" dirty="0" smtClean="0"/>
          </a:p>
          <a:p>
            <a:endParaRPr lang="en-US" dirty="0"/>
          </a:p>
        </p:txBody>
      </p:sp>
      <p:sp>
        <p:nvSpPr>
          <p:cNvPr id="6" name="Footer Placeholder 18"/>
          <p:cNvSpPr>
            <a:spLocks noGrp="1"/>
          </p:cNvSpPr>
          <p:nvPr>
            <p:ph type="ftr" sz="quarter" idx="11"/>
          </p:nvPr>
        </p:nvSpPr>
        <p:spPr>
          <a:xfrm>
            <a:off x="3028950" y="4767263"/>
            <a:ext cx="3086100" cy="273844"/>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smtClean="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smtClean="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smtClean="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71207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smtClean="0"/>
              <a:t>What we do</a:t>
            </a:r>
            <a:endParaRPr lang="en-US" dirty="0"/>
          </a:p>
        </p:txBody>
      </p:sp>
      <p:sp>
        <p:nvSpPr>
          <p:cNvPr id="5" name="Content Placeholder 4"/>
          <p:cNvSpPr>
            <a:spLocks noGrp="1"/>
          </p:cNvSpPr>
          <p:nvPr>
            <p:ph idx="1"/>
          </p:nvPr>
        </p:nvSpPr>
        <p:spPr>
          <a:xfrm>
            <a:off x="628650" y="1369219"/>
            <a:ext cx="7886700" cy="662339"/>
          </a:xfrm>
        </p:spPr>
        <p:txBody>
          <a:bodyPr>
            <a:normAutofit fontScale="92500" lnSpcReduction="10000"/>
          </a:bodyPr>
          <a:lstStyle/>
          <a:p>
            <a:pPr marL="285750" indent="-285750"/>
            <a:r>
              <a:rPr lang="en-CA" sz="2400" dirty="0">
                <a:latin typeface="Calibri" panose="020F0502020204030204" pitchFamily="34" charset="0"/>
                <a:cs typeface="Calibri" panose="020F0502020204030204" pitchFamily="34" charset="0"/>
              </a:rPr>
              <a:t>Build ML models to predict cluster-level food security status for targeting, aid purposes in times of food shortage </a:t>
            </a:r>
          </a:p>
        </p:txBody>
      </p:sp>
      <p:sp>
        <p:nvSpPr>
          <p:cNvPr id="6" name="Footer Placeholder 18"/>
          <p:cNvSpPr>
            <a:spLocks noGrp="1"/>
          </p:cNvSpPr>
          <p:nvPr>
            <p:ph type="ftr" sz="quarter" idx="11"/>
          </p:nvPr>
        </p:nvSpPr>
        <p:spPr>
          <a:xfrm>
            <a:off x="3028950" y="4767263"/>
            <a:ext cx="3086100" cy="273844"/>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smtClean="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smtClean="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smtClean="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7871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smtClean="0"/>
              <a:t>What we do</a:t>
            </a:r>
            <a:endParaRPr lang="en-US" dirty="0"/>
          </a:p>
        </p:txBody>
      </p:sp>
      <p:sp>
        <p:nvSpPr>
          <p:cNvPr id="5" name="Content Placeholder 4"/>
          <p:cNvSpPr>
            <a:spLocks noGrp="1"/>
          </p:cNvSpPr>
          <p:nvPr>
            <p:ph idx="1"/>
          </p:nvPr>
        </p:nvSpPr>
        <p:spPr>
          <a:xfrm>
            <a:off x="628650" y="1369220"/>
            <a:ext cx="7886700" cy="1294468"/>
          </a:xfrm>
        </p:spPr>
        <p:txBody>
          <a:bodyPr>
            <a:normAutofit fontScale="92500"/>
          </a:bodyPr>
          <a:lstStyle/>
          <a:p>
            <a:pPr marL="285750" indent="-285750"/>
            <a:r>
              <a:rPr lang="en-CA" sz="2400" dirty="0">
                <a:solidFill>
                  <a:schemeClr val="accent5"/>
                </a:solidFill>
                <a:latin typeface="Calibri" panose="020F0502020204030204" pitchFamily="34" charset="0"/>
                <a:cs typeface="Calibri" panose="020F0502020204030204" pitchFamily="34" charset="0"/>
              </a:rPr>
              <a:t>Build ML models to predict cluster-level food security status for targeting, aid purposes in times of food shortage </a:t>
            </a:r>
          </a:p>
          <a:p>
            <a:pPr marL="285750" indent="-285750"/>
            <a:r>
              <a:rPr lang="en-CA" altLang="zh-CN" sz="2400" dirty="0">
                <a:latin typeface="Calibri" panose="020F0502020204030204" pitchFamily="34" charset="0"/>
                <a:cs typeface="Calibri" panose="020F0502020204030204" pitchFamily="34" charset="0"/>
              </a:rPr>
              <a:t>Use LSMS data for Malawi, Tanzania and Uganda</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as ground truth </a:t>
            </a:r>
            <a:endParaRPr lang="en-CA" altLang="zh-CN" sz="2400" dirty="0">
              <a:latin typeface="Calibri" panose="020F0502020204030204" pitchFamily="34" charset="0"/>
              <a:cs typeface="Calibri" panose="020F0502020204030204" pitchFamily="34" charset="0"/>
            </a:endParaRPr>
          </a:p>
        </p:txBody>
      </p:sp>
      <p:sp>
        <p:nvSpPr>
          <p:cNvPr id="6" name="Footer Placeholder 18"/>
          <p:cNvSpPr>
            <a:spLocks noGrp="1"/>
          </p:cNvSpPr>
          <p:nvPr>
            <p:ph type="ftr" sz="quarter" idx="11"/>
          </p:nvPr>
        </p:nvSpPr>
        <p:spPr>
          <a:xfrm>
            <a:off x="3028950" y="4767263"/>
            <a:ext cx="3086100" cy="273844"/>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smtClean="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smtClean="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smtClean="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82133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smtClean="0"/>
              <a:t>What we do</a:t>
            </a:r>
            <a:endParaRPr lang="en-US" dirty="0"/>
          </a:p>
        </p:txBody>
      </p:sp>
      <p:sp>
        <p:nvSpPr>
          <p:cNvPr id="5" name="Content Placeholder 4"/>
          <p:cNvSpPr>
            <a:spLocks noGrp="1"/>
          </p:cNvSpPr>
          <p:nvPr>
            <p:ph idx="1"/>
          </p:nvPr>
        </p:nvSpPr>
        <p:spPr>
          <a:xfrm>
            <a:off x="628650" y="1369220"/>
            <a:ext cx="7886700" cy="2022012"/>
          </a:xfrm>
        </p:spPr>
        <p:txBody>
          <a:bodyPr>
            <a:normAutofit fontScale="92500" lnSpcReduction="10000"/>
          </a:bodyPr>
          <a:lstStyle/>
          <a:p>
            <a:pPr marL="285750" indent="-285750"/>
            <a:r>
              <a:rPr lang="en-CA" sz="2400" dirty="0">
                <a:solidFill>
                  <a:schemeClr val="accent5"/>
                </a:solidFill>
                <a:latin typeface="Calibri" panose="020F0502020204030204" pitchFamily="34" charset="0"/>
                <a:cs typeface="Calibri" panose="020F0502020204030204" pitchFamily="34" charset="0"/>
              </a:rPr>
              <a:t>Build ML models to predict cluster-level food security status for targeting, aid purposes in times of food shortage </a:t>
            </a:r>
          </a:p>
          <a:p>
            <a:pPr marL="285750" indent="-285750"/>
            <a:r>
              <a:rPr lang="en-CA" altLang="zh-CN" sz="2400" dirty="0">
                <a:solidFill>
                  <a:schemeClr val="accent5"/>
                </a:solidFill>
                <a:latin typeface="Calibri" panose="020F0502020204030204" pitchFamily="34" charset="0"/>
                <a:cs typeface="Calibri" panose="020F0502020204030204" pitchFamily="34" charset="0"/>
              </a:rPr>
              <a:t>Use LSMS data for Malawi, Tanzania and Uganda</a:t>
            </a:r>
            <a:r>
              <a:rPr lang="zh-CN" altLang="en-US" sz="2400" dirty="0">
                <a:solidFill>
                  <a:schemeClr val="accent5"/>
                </a:solidFill>
                <a:latin typeface="Calibri" panose="020F0502020204030204" pitchFamily="34" charset="0"/>
                <a:cs typeface="Calibri" panose="020F0502020204030204" pitchFamily="34" charset="0"/>
              </a:rPr>
              <a:t> </a:t>
            </a:r>
            <a:r>
              <a:rPr lang="en-US" altLang="zh-CN" sz="2400" dirty="0">
                <a:solidFill>
                  <a:schemeClr val="accent5"/>
                </a:solidFill>
                <a:latin typeface="Calibri" panose="020F0502020204030204" pitchFamily="34" charset="0"/>
                <a:cs typeface="Calibri" panose="020F0502020204030204" pitchFamily="34" charset="0"/>
              </a:rPr>
              <a:t>as ground truth </a:t>
            </a:r>
            <a:endParaRPr lang="en-CA" altLang="zh-CN" sz="2400" dirty="0">
              <a:solidFill>
                <a:schemeClr val="accent5"/>
              </a:solidFill>
              <a:latin typeface="Calibri" panose="020F0502020204030204" pitchFamily="34" charset="0"/>
              <a:cs typeface="Calibri" panose="020F0502020204030204" pitchFamily="34" charset="0"/>
            </a:endParaRPr>
          </a:p>
          <a:p>
            <a:pPr marL="285750" indent="-285750"/>
            <a:r>
              <a:rPr lang="en-US" altLang="zh-CN" sz="2400" dirty="0">
                <a:latin typeface="Calibri" panose="020F0502020204030204" pitchFamily="34" charset="0"/>
                <a:cs typeface="Calibri" panose="020F0502020204030204" pitchFamily="34" charset="0"/>
              </a:rPr>
              <a:t>Use market price of food staples, weather shocks in growing seasons, and geospatial features around clusters to predict potential food </a:t>
            </a:r>
            <a:r>
              <a:rPr lang="en-US" altLang="zh-CN" sz="2400" dirty="0" smtClean="0">
                <a:latin typeface="Calibri" panose="020F0502020204030204" pitchFamily="34" charset="0"/>
                <a:cs typeface="Calibri" panose="020F0502020204030204" pitchFamily="34" charset="0"/>
              </a:rPr>
              <a:t>security challenges </a:t>
            </a:r>
            <a:endParaRPr lang="en-US" altLang="zh-CN" sz="2400" dirty="0">
              <a:latin typeface="Calibri" panose="020F0502020204030204" pitchFamily="34" charset="0"/>
              <a:cs typeface="Calibri" panose="020F0502020204030204" pitchFamily="34" charset="0"/>
            </a:endParaRPr>
          </a:p>
        </p:txBody>
      </p:sp>
      <p:sp>
        <p:nvSpPr>
          <p:cNvPr id="6" name="Footer Placeholder 18"/>
          <p:cNvSpPr>
            <a:spLocks noGrp="1"/>
          </p:cNvSpPr>
          <p:nvPr>
            <p:ph type="ftr" sz="quarter" idx="11"/>
          </p:nvPr>
        </p:nvSpPr>
        <p:spPr>
          <a:xfrm>
            <a:off x="3028950" y="4767263"/>
            <a:ext cx="3086100" cy="273844"/>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smtClean="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smtClean="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smtClean="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84048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smtClean="0"/>
              <a:t>What we do</a:t>
            </a:r>
            <a:endParaRPr lang="en-US" dirty="0"/>
          </a:p>
        </p:txBody>
      </p:sp>
      <p:sp>
        <p:nvSpPr>
          <p:cNvPr id="5" name="Content Placeholder 4"/>
          <p:cNvSpPr>
            <a:spLocks noGrp="1"/>
          </p:cNvSpPr>
          <p:nvPr>
            <p:ph idx="1"/>
          </p:nvPr>
        </p:nvSpPr>
        <p:spPr>
          <a:xfrm>
            <a:off x="628650" y="1369219"/>
            <a:ext cx="7886700" cy="2514993"/>
          </a:xfrm>
        </p:spPr>
        <p:txBody>
          <a:bodyPr>
            <a:normAutofit fontScale="92500" lnSpcReduction="20000"/>
          </a:bodyPr>
          <a:lstStyle/>
          <a:p>
            <a:pPr marL="285750" indent="-285750"/>
            <a:r>
              <a:rPr lang="en-CA" sz="2400" dirty="0">
                <a:solidFill>
                  <a:schemeClr val="accent5"/>
                </a:solidFill>
                <a:latin typeface="Calibri" panose="020F0502020204030204" pitchFamily="34" charset="0"/>
                <a:cs typeface="Calibri" panose="020F0502020204030204" pitchFamily="34" charset="0"/>
              </a:rPr>
              <a:t>Build ML models to predict cluster-level food security status for targeting, aid purposes in times of food shortage </a:t>
            </a:r>
          </a:p>
          <a:p>
            <a:pPr marL="285750" indent="-285750"/>
            <a:r>
              <a:rPr lang="en-CA" altLang="zh-CN" sz="2400" dirty="0">
                <a:solidFill>
                  <a:schemeClr val="accent5"/>
                </a:solidFill>
                <a:latin typeface="Calibri" panose="020F0502020204030204" pitchFamily="34" charset="0"/>
                <a:cs typeface="Calibri" panose="020F0502020204030204" pitchFamily="34" charset="0"/>
              </a:rPr>
              <a:t>Use LSMS data for Malawi, Tanzania and Uganda</a:t>
            </a:r>
            <a:r>
              <a:rPr lang="zh-CN" altLang="en-US" sz="2400" dirty="0">
                <a:solidFill>
                  <a:schemeClr val="accent5"/>
                </a:solidFill>
                <a:latin typeface="Calibri" panose="020F0502020204030204" pitchFamily="34" charset="0"/>
                <a:cs typeface="Calibri" panose="020F0502020204030204" pitchFamily="34" charset="0"/>
              </a:rPr>
              <a:t> </a:t>
            </a:r>
            <a:r>
              <a:rPr lang="en-US" altLang="zh-CN" sz="2400" dirty="0">
                <a:solidFill>
                  <a:schemeClr val="accent5"/>
                </a:solidFill>
                <a:latin typeface="Calibri" panose="020F0502020204030204" pitchFamily="34" charset="0"/>
                <a:cs typeface="Calibri" panose="020F0502020204030204" pitchFamily="34" charset="0"/>
              </a:rPr>
              <a:t>as ground truth </a:t>
            </a:r>
            <a:endParaRPr lang="en-CA" altLang="zh-CN" sz="2400" dirty="0">
              <a:solidFill>
                <a:schemeClr val="accent5"/>
              </a:solidFill>
              <a:latin typeface="Calibri" panose="020F0502020204030204" pitchFamily="34" charset="0"/>
              <a:cs typeface="Calibri" panose="020F0502020204030204" pitchFamily="34" charset="0"/>
            </a:endParaRPr>
          </a:p>
          <a:p>
            <a:pPr marL="285750" indent="-285750"/>
            <a:r>
              <a:rPr lang="en-US" altLang="zh-CN" sz="2400" dirty="0">
                <a:solidFill>
                  <a:schemeClr val="accent5"/>
                </a:solidFill>
                <a:latin typeface="Calibri" panose="020F0502020204030204" pitchFamily="34" charset="0"/>
                <a:cs typeface="Calibri" panose="020F0502020204030204" pitchFamily="34" charset="0"/>
              </a:rPr>
              <a:t>Use market price of food staples, weather shocks in growing seasons, and geospatial features around clusters to predict potential food </a:t>
            </a:r>
            <a:r>
              <a:rPr lang="en-US" altLang="zh-CN" sz="2400" dirty="0" smtClean="0">
                <a:solidFill>
                  <a:schemeClr val="accent5"/>
                </a:solidFill>
                <a:latin typeface="Calibri" panose="020F0502020204030204" pitchFamily="34" charset="0"/>
                <a:cs typeface="Calibri" panose="020F0502020204030204" pitchFamily="34" charset="0"/>
              </a:rPr>
              <a:t>security challenges </a:t>
            </a:r>
            <a:endParaRPr lang="en-US" altLang="zh-CN" sz="2400" dirty="0">
              <a:solidFill>
                <a:schemeClr val="accent5"/>
              </a:solidFill>
              <a:latin typeface="Calibri" panose="020F0502020204030204" pitchFamily="34" charset="0"/>
              <a:cs typeface="Calibri" panose="020F0502020204030204" pitchFamily="34" charset="0"/>
            </a:endParaRPr>
          </a:p>
          <a:p>
            <a:pPr marL="285750" indent="-285750"/>
            <a:r>
              <a:rPr lang="en-US" altLang="zh-CN" sz="2400" dirty="0">
                <a:latin typeface="Calibri" panose="020F0502020204030204" pitchFamily="34" charset="0"/>
                <a:cs typeface="Calibri" panose="020F0502020204030204" pitchFamily="34" charset="0"/>
              </a:rPr>
              <a:t>Use data techniques (oversampling, data </a:t>
            </a:r>
            <a:r>
              <a:rPr lang="en-US" altLang="zh-CN" sz="2400" dirty="0" smtClean="0">
                <a:latin typeface="Calibri" panose="020F0502020204030204" pitchFamily="34" charset="0"/>
                <a:cs typeface="Calibri" panose="020F0502020204030204" pitchFamily="34" charset="0"/>
              </a:rPr>
              <a:t>segmentation) </a:t>
            </a:r>
            <a:r>
              <a:rPr lang="en-US" altLang="zh-CN" sz="2400" dirty="0">
                <a:latin typeface="Calibri" panose="020F0502020204030204" pitchFamily="34" charset="0"/>
                <a:cs typeface="Calibri" panose="020F0502020204030204" pitchFamily="34" charset="0"/>
              </a:rPr>
              <a:t>to improve prediction performance </a:t>
            </a:r>
            <a:endParaRPr lang="en-US" altLang="zh-CN" sz="2400" dirty="0" smtClean="0">
              <a:latin typeface="Calibri" panose="020F0502020204030204" pitchFamily="34" charset="0"/>
              <a:cs typeface="Calibri" panose="020F0502020204030204" pitchFamily="34" charset="0"/>
            </a:endParaRPr>
          </a:p>
        </p:txBody>
      </p:sp>
      <p:sp>
        <p:nvSpPr>
          <p:cNvPr id="6" name="Footer Placeholder 18"/>
          <p:cNvSpPr>
            <a:spLocks noGrp="1"/>
          </p:cNvSpPr>
          <p:nvPr>
            <p:ph type="ftr" sz="quarter" idx="11"/>
          </p:nvPr>
        </p:nvSpPr>
        <p:spPr>
          <a:xfrm>
            <a:off x="3028950" y="4763287"/>
            <a:ext cx="3086100" cy="273844"/>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smtClean="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smtClean="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smtClean="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79976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smtClean="0"/>
              <a:t>What we do</a:t>
            </a:r>
            <a:endParaRPr lang="en-US" dirty="0"/>
          </a:p>
        </p:txBody>
      </p:sp>
      <p:sp>
        <p:nvSpPr>
          <p:cNvPr id="5" name="Content Placeholder 4"/>
          <p:cNvSpPr>
            <a:spLocks noGrp="1"/>
          </p:cNvSpPr>
          <p:nvPr>
            <p:ph idx="1"/>
          </p:nvPr>
        </p:nvSpPr>
        <p:spPr>
          <a:xfrm>
            <a:off x="628650" y="1369219"/>
            <a:ext cx="7886700" cy="2881833"/>
          </a:xfrm>
        </p:spPr>
        <p:txBody>
          <a:bodyPr>
            <a:normAutofit fontScale="92500" lnSpcReduction="20000"/>
          </a:bodyPr>
          <a:lstStyle/>
          <a:p>
            <a:pPr marL="285750" indent="-285750"/>
            <a:r>
              <a:rPr lang="en-CA" sz="2400" dirty="0">
                <a:solidFill>
                  <a:schemeClr val="accent5"/>
                </a:solidFill>
                <a:latin typeface="Calibri" panose="020F0502020204030204" pitchFamily="34" charset="0"/>
                <a:cs typeface="Calibri" panose="020F0502020204030204" pitchFamily="34" charset="0"/>
              </a:rPr>
              <a:t>Build ML models to predict cluster-level food security status for targeting, aid purposes in times of food shortage </a:t>
            </a:r>
          </a:p>
          <a:p>
            <a:pPr marL="285750" indent="-285750"/>
            <a:r>
              <a:rPr lang="en-CA" altLang="zh-CN" sz="2400" dirty="0">
                <a:solidFill>
                  <a:schemeClr val="accent5"/>
                </a:solidFill>
                <a:latin typeface="Calibri" panose="020F0502020204030204" pitchFamily="34" charset="0"/>
                <a:cs typeface="Calibri" panose="020F0502020204030204" pitchFamily="34" charset="0"/>
              </a:rPr>
              <a:t>Use LSMS data for Malawi, Tanzania and Uganda</a:t>
            </a:r>
            <a:r>
              <a:rPr lang="zh-CN" altLang="en-US" sz="2400" dirty="0">
                <a:solidFill>
                  <a:schemeClr val="accent5"/>
                </a:solidFill>
                <a:latin typeface="Calibri" panose="020F0502020204030204" pitchFamily="34" charset="0"/>
                <a:cs typeface="Calibri" panose="020F0502020204030204" pitchFamily="34" charset="0"/>
              </a:rPr>
              <a:t> </a:t>
            </a:r>
            <a:r>
              <a:rPr lang="en-US" altLang="zh-CN" sz="2400" dirty="0">
                <a:solidFill>
                  <a:schemeClr val="accent5"/>
                </a:solidFill>
                <a:latin typeface="Calibri" panose="020F0502020204030204" pitchFamily="34" charset="0"/>
                <a:cs typeface="Calibri" panose="020F0502020204030204" pitchFamily="34" charset="0"/>
              </a:rPr>
              <a:t>as ground truth </a:t>
            </a:r>
            <a:endParaRPr lang="en-CA" altLang="zh-CN" sz="2400" dirty="0">
              <a:solidFill>
                <a:schemeClr val="accent5"/>
              </a:solidFill>
              <a:latin typeface="Calibri" panose="020F0502020204030204" pitchFamily="34" charset="0"/>
              <a:cs typeface="Calibri" panose="020F0502020204030204" pitchFamily="34" charset="0"/>
            </a:endParaRPr>
          </a:p>
          <a:p>
            <a:pPr marL="285750" indent="-285750"/>
            <a:r>
              <a:rPr lang="en-US" altLang="zh-CN" sz="2400" dirty="0">
                <a:solidFill>
                  <a:schemeClr val="accent5"/>
                </a:solidFill>
                <a:latin typeface="Calibri" panose="020F0502020204030204" pitchFamily="34" charset="0"/>
                <a:cs typeface="Calibri" panose="020F0502020204030204" pitchFamily="34" charset="0"/>
              </a:rPr>
              <a:t>Use market price of food staples, weather shocks in growing seasons, and geospatial features around clusters to predict potential food </a:t>
            </a:r>
            <a:r>
              <a:rPr lang="en-US" altLang="zh-CN" sz="2400" dirty="0" smtClean="0">
                <a:solidFill>
                  <a:schemeClr val="accent5"/>
                </a:solidFill>
                <a:latin typeface="Calibri" panose="020F0502020204030204" pitchFamily="34" charset="0"/>
                <a:cs typeface="Calibri" panose="020F0502020204030204" pitchFamily="34" charset="0"/>
              </a:rPr>
              <a:t>security challenges </a:t>
            </a:r>
            <a:endParaRPr lang="en-US" altLang="zh-CN" sz="2400" dirty="0">
              <a:solidFill>
                <a:schemeClr val="accent5"/>
              </a:solidFill>
              <a:latin typeface="Calibri" panose="020F0502020204030204" pitchFamily="34" charset="0"/>
              <a:cs typeface="Calibri" panose="020F0502020204030204" pitchFamily="34" charset="0"/>
            </a:endParaRPr>
          </a:p>
          <a:p>
            <a:pPr marL="285750" indent="-285750"/>
            <a:r>
              <a:rPr lang="en-US" altLang="zh-CN" sz="2400" dirty="0">
                <a:solidFill>
                  <a:schemeClr val="accent5"/>
                </a:solidFill>
                <a:latin typeface="Calibri" panose="020F0502020204030204" pitchFamily="34" charset="0"/>
                <a:cs typeface="Calibri" panose="020F0502020204030204" pitchFamily="34" charset="0"/>
              </a:rPr>
              <a:t>Use data techniques (oversampling, data </a:t>
            </a:r>
            <a:r>
              <a:rPr lang="en-US" altLang="zh-CN" sz="2400" dirty="0" smtClean="0">
                <a:solidFill>
                  <a:schemeClr val="accent5"/>
                </a:solidFill>
                <a:latin typeface="Calibri" panose="020F0502020204030204" pitchFamily="34" charset="0"/>
                <a:cs typeface="Calibri" panose="020F0502020204030204" pitchFamily="34" charset="0"/>
              </a:rPr>
              <a:t>segmentation) </a:t>
            </a:r>
            <a:r>
              <a:rPr lang="en-US" altLang="zh-CN" sz="2400" dirty="0">
                <a:solidFill>
                  <a:schemeClr val="accent5"/>
                </a:solidFill>
                <a:latin typeface="Calibri" panose="020F0502020204030204" pitchFamily="34" charset="0"/>
                <a:cs typeface="Calibri" panose="020F0502020204030204" pitchFamily="34" charset="0"/>
              </a:rPr>
              <a:t>to improve prediction performance </a:t>
            </a:r>
            <a:endParaRPr lang="en-US" altLang="zh-CN" sz="2400" dirty="0" smtClean="0">
              <a:solidFill>
                <a:schemeClr val="accent5"/>
              </a:solidFill>
              <a:latin typeface="Calibri" panose="020F0502020204030204" pitchFamily="34" charset="0"/>
              <a:cs typeface="Calibri" panose="020F0502020204030204" pitchFamily="34" charset="0"/>
            </a:endParaRPr>
          </a:p>
          <a:p>
            <a:pPr marL="285750" indent="-285750"/>
            <a:r>
              <a:rPr lang="en-CA" altLang="zh-CN" sz="2400" dirty="0" smtClean="0">
                <a:latin typeface="Calibri" panose="020F0502020204030204" pitchFamily="34" charset="0"/>
                <a:cs typeface="Calibri" panose="020F0502020204030204" pitchFamily="34" charset="0"/>
              </a:rPr>
              <a:t>Correctly categorize 69-88 % of food insecurity categories </a:t>
            </a:r>
            <a:endParaRPr lang="en-CA" altLang="zh-CN" sz="2400" dirty="0">
              <a:latin typeface="Calibri" panose="020F0502020204030204" pitchFamily="34" charset="0"/>
              <a:cs typeface="Calibri" panose="020F0502020204030204" pitchFamily="34" charset="0"/>
            </a:endParaRPr>
          </a:p>
        </p:txBody>
      </p:sp>
      <p:sp>
        <p:nvSpPr>
          <p:cNvPr id="6" name="Footer Placeholder 18"/>
          <p:cNvSpPr>
            <a:spLocks noGrp="1"/>
          </p:cNvSpPr>
          <p:nvPr>
            <p:ph type="ftr" sz="quarter" idx="11"/>
          </p:nvPr>
        </p:nvSpPr>
        <p:spPr>
          <a:xfrm>
            <a:off x="3028950" y="4763287"/>
            <a:ext cx="3086100" cy="273844"/>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smtClean="0">
                <a:ln>
                  <a:noFill/>
                </a:ln>
                <a:solidFill>
                  <a:srgbClr val="4B6399"/>
                </a:solidFill>
                <a:effectLst/>
                <a:uLnTx/>
                <a:uFillTx/>
                <a:latin typeface="Calibri" panose="020F0502020204030204"/>
                <a:ea typeface="+mn-ea"/>
                <a:cs typeface="+mn-cs"/>
              </a:rPr>
              <a:t>Zhou, Baylis</a:t>
            </a:r>
            <a:r>
              <a:rPr kumimoji="0" lang="en-US" sz="900" b="0" i="0" u="none" strike="noStrike" kern="1200" cap="none" spc="0" normalizeH="0" baseline="0" noProof="0" dirty="0" smtClean="0">
                <a:ln>
                  <a:noFill/>
                </a:ln>
                <a:solidFill>
                  <a:srgbClr val="4B6399"/>
                </a:solidFill>
                <a:effectLst/>
                <a:uLnTx/>
                <a:uFillTx/>
                <a:latin typeface="Calibri" panose="020F0502020204030204"/>
                <a:ea typeface="+mn-ea"/>
                <a:cs typeface="+mn-cs"/>
              </a:rPr>
              <a:t>, </a:t>
            </a:r>
            <a:r>
              <a:rPr kumimoji="0" lang="en-CA" sz="900" b="0" i="0" u="none" strike="noStrike" kern="1200" cap="none" spc="0" normalizeH="0" baseline="0" noProof="0" dirty="0" smtClean="0">
                <a:ln>
                  <a:noFill/>
                </a:ln>
                <a:solidFill>
                  <a:srgbClr val="4B6399"/>
                </a:solidFill>
                <a:effectLst/>
                <a:uLnTx/>
                <a:uFillTx/>
                <a:latin typeface="Calibri" panose="020F0502020204030204"/>
                <a:ea typeface="+mn-ea"/>
                <a:cs typeface="+mn-cs"/>
              </a:rPr>
              <a:t>Lentz, and Michelson</a:t>
            </a:r>
            <a:endParaRPr kumimoji="0" lang="en-US" sz="900" b="0" i="0" u="none" strike="noStrike" kern="1200" cap="none" spc="0" normalizeH="0" baseline="0" noProof="0" dirty="0">
              <a:ln>
                <a:noFill/>
              </a:ln>
              <a:solidFill>
                <a:srgbClr val="4B63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7630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
      <a:dk1>
        <a:srgbClr val="246DA4"/>
      </a:dk1>
      <a:lt1>
        <a:srgbClr val="FFFFFF"/>
      </a:lt1>
      <a:dk2>
        <a:srgbClr val="000000"/>
      </a:dk2>
      <a:lt2>
        <a:srgbClr val="FFFFFF"/>
      </a:lt2>
      <a:accent1>
        <a:srgbClr val="40B9D8"/>
      </a:accent1>
      <a:accent2>
        <a:srgbClr val="DE5A26"/>
      </a:accent2>
      <a:accent3>
        <a:srgbClr val="533D33"/>
      </a:accent3>
      <a:accent4>
        <a:srgbClr val="807A77"/>
      </a:accent4>
      <a:accent5>
        <a:srgbClr val="435875"/>
      </a:accent5>
      <a:accent6>
        <a:srgbClr val="EF8107"/>
      </a:accent6>
      <a:hlink>
        <a:srgbClr val="40B9D8"/>
      </a:hlink>
      <a:folHlink>
        <a:srgbClr val="435875"/>
      </a:folHlink>
    </a:clrScheme>
    <a:fontScheme name="Black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1647</TotalTime>
  <Words>1862</Words>
  <Application>Microsoft Office PowerPoint</Application>
  <PresentationFormat>On-screen Show (16:9)</PresentationFormat>
  <Paragraphs>399</Paragraphs>
  <Slides>27</Slides>
  <Notes>14</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27</vt:i4>
      </vt:variant>
    </vt:vector>
  </HeadingPairs>
  <TitlesOfParts>
    <vt:vector size="38" baseType="lpstr">
      <vt:lpstr>Arial</vt:lpstr>
      <vt:lpstr>Berlin Sans FB</vt:lpstr>
      <vt:lpstr>Calibri</vt:lpstr>
      <vt:lpstr>Calibri Light</vt:lpstr>
      <vt:lpstr>等线</vt:lpstr>
      <vt:lpstr>等线</vt:lpstr>
      <vt:lpstr>Garamond</vt:lpstr>
      <vt:lpstr>Verdana</vt:lpstr>
      <vt:lpstr>仿宋</vt:lpstr>
      <vt:lpstr>Office Theme</vt:lpstr>
      <vt:lpstr>1_Office Theme</vt:lpstr>
      <vt:lpstr>PowerPoint Presentation</vt:lpstr>
      <vt:lpstr>The problem</vt:lpstr>
      <vt:lpstr>Objective</vt:lpstr>
      <vt:lpstr>Flurry of prediction using remotely sensed data</vt:lpstr>
      <vt:lpstr>What we do</vt:lpstr>
      <vt:lpstr>What we do</vt:lpstr>
      <vt:lpstr>What we do</vt:lpstr>
      <vt:lpstr>What we do</vt:lpstr>
      <vt:lpstr>What we 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Zhou, Yujun</dc:creator>
  <cp:lastModifiedBy>Baylis, Katherine R</cp:lastModifiedBy>
  <cp:revision>165</cp:revision>
  <dcterms:created xsi:type="dcterms:W3CDTF">2019-03-07T15:59:01Z</dcterms:created>
  <dcterms:modified xsi:type="dcterms:W3CDTF">2019-07-23T18:41:53Z</dcterms:modified>
</cp:coreProperties>
</file>